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0"/>
  </p:notesMasterIdLst>
  <p:sldIdLst>
    <p:sldId id="270" r:id="rId2"/>
    <p:sldId id="271" r:id="rId3"/>
    <p:sldId id="257" r:id="rId4"/>
    <p:sldId id="272" r:id="rId5"/>
    <p:sldId id="273" r:id="rId6"/>
    <p:sldId id="274" r:id="rId7"/>
    <p:sldId id="275" r:id="rId8"/>
    <p:sldId id="276" r:id="rId9"/>
    <p:sldId id="278" r:id="rId10"/>
    <p:sldId id="279" r:id="rId11"/>
    <p:sldId id="280" r:id="rId12"/>
    <p:sldId id="284" r:id="rId13"/>
    <p:sldId id="285" r:id="rId14"/>
    <p:sldId id="281" r:id="rId15"/>
    <p:sldId id="297" r:id="rId16"/>
    <p:sldId id="283" r:id="rId17"/>
    <p:sldId id="286" r:id="rId18"/>
    <p:sldId id="298" r:id="rId19"/>
    <p:sldId id="287" r:id="rId20"/>
    <p:sldId id="295" r:id="rId21"/>
    <p:sldId id="290" r:id="rId22"/>
    <p:sldId id="289" r:id="rId23"/>
    <p:sldId id="299" r:id="rId24"/>
    <p:sldId id="292" r:id="rId25"/>
    <p:sldId id="293" r:id="rId26"/>
    <p:sldId id="294" r:id="rId27"/>
    <p:sldId id="300" r:id="rId28"/>
    <p:sldId id="301"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1247" autoAdjust="0"/>
    <p:restoredTop sz="96149"/>
  </p:normalViewPr>
  <p:slideViewPr>
    <p:cSldViewPr snapToGrid="0">
      <p:cViewPr varScale="1">
        <p:scale>
          <a:sx n="113" d="100"/>
          <a:sy n="113" d="100"/>
        </p:scale>
        <p:origin x="176" y="46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73C740C-A1B7-684B-8280-3B4AAEE6B646}" type="datetimeFigureOut">
              <a:rPr lang="en-US" smtClean="0"/>
              <a:t>4/4/24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D54BC5C-C03C-BF4B-9609-B043C0593864}" type="slidenum">
              <a:rPr lang="en-US" smtClean="0"/>
              <a:t>‹#›</a:t>
            </a:fld>
            <a:endParaRPr lang="en-US"/>
          </a:p>
        </p:txBody>
      </p:sp>
    </p:spTree>
    <p:extLst>
      <p:ext uri="{BB962C8B-B14F-4D97-AF65-F5344CB8AC3E}">
        <p14:creationId xmlns:p14="http://schemas.microsoft.com/office/powerpoint/2010/main" val="39346819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
        <p:cNvGrpSpPr/>
        <p:nvPr/>
      </p:nvGrpSpPr>
      <p:grpSpPr>
        <a:xfrm>
          <a:off x="0" y="0"/>
          <a:ext cx="0" cy="0"/>
          <a:chOff x="0" y="0"/>
          <a:chExt cx="0" cy="0"/>
        </a:xfrm>
      </p:grpSpPr>
      <p:sp>
        <p:nvSpPr>
          <p:cNvPr id="28" name="Google Shape;28;p1:notes"/>
          <p:cNvSpPr>
            <a:spLocks noGrp="1" noRot="1" noChangeAspect="1"/>
          </p:cNvSpPr>
          <p:nvPr>
            <p:ph type="sldImg" idx="2"/>
          </p:nvPr>
        </p:nvSpPr>
        <p:spPr>
          <a:xfrm>
            <a:off x="406400" y="696913"/>
            <a:ext cx="6199188"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 name="Google Shape;29;p1:notes"/>
          <p:cNvSpPr txBox="1">
            <a:spLocks noGrp="1"/>
          </p:cNvSpPr>
          <p:nvPr>
            <p:ph type="body" idx="1"/>
          </p:nvPr>
        </p:nvSpPr>
        <p:spPr>
          <a:xfrm>
            <a:off x="701040" y="4415790"/>
            <a:ext cx="5608320" cy="4183380"/>
          </a:xfrm>
          <a:prstGeom prst="rect">
            <a:avLst/>
          </a:prstGeom>
          <a:noFill/>
          <a:ln>
            <a:noFill/>
          </a:ln>
        </p:spPr>
        <p:txBody>
          <a:bodyPr spcFirstLastPara="1" wrap="square" lIns="93150" tIns="93150" rIns="93150" bIns="93150"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
        <p:cNvGrpSpPr/>
        <p:nvPr/>
      </p:nvGrpSpPr>
      <p:grpSpPr>
        <a:xfrm>
          <a:off x="0" y="0"/>
          <a:ext cx="0" cy="0"/>
          <a:chOff x="0" y="0"/>
          <a:chExt cx="0" cy="0"/>
        </a:xfrm>
      </p:grpSpPr>
      <p:sp>
        <p:nvSpPr>
          <p:cNvPr id="32" name="Google Shape;32;p11:notes"/>
          <p:cNvSpPr>
            <a:spLocks noGrp="1" noRot="1" noChangeAspect="1"/>
          </p:cNvSpPr>
          <p:nvPr>
            <p:ph type="sldImg" idx="2"/>
          </p:nvPr>
        </p:nvSpPr>
        <p:spPr>
          <a:xfrm>
            <a:off x="406400" y="696913"/>
            <a:ext cx="6199188"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 name="Google Shape;33;p11:notes"/>
          <p:cNvSpPr txBox="1">
            <a:spLocks noGrp="1"/>
          </p:cNvSpPr>
          <p:nvPr>
            <p:ph type="body" idx="1"/>
          </p:nvPr>
        </p:nvSpPr>
        <p:spPr>
          <a:xfrm>
            <a:off x="701040" y="4415790"/>
            <a:ext cx="5608320" cy="4183380"/>
          </a:xfrm>
          <a:prstGeom prst="rect">
            <a:avLst/>
          </a:prstGeom>
          <a:noFill/>
          <a:ln>
            <a:noFill/>
          </a:ln>
        </p:spPr>
        <p:txBody>
          <a:bodyPr spcFirstLastPara="1" wrap="square" lIns="93150" tIns="93150" rIns="93150" bIns="93150"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
        <p:cNvGrpSpPr/>
        <p:nvPr/>
      </p:nvGrpSpPr>
      <p:grpSpPr>
        <a:xfrm>
          <a:off x="0" y="0"/>
          <a:ext cx="0" cy="0"/>
          <a:chOff x="0" y="0"/>
          <a:chExt cx="0" cy="0"/>
        </a:xfrm>
      </p:grpSpPr>
      <p:sp>
        <p:nvSpPr>
          <p:cNvPr id="37" name="Google Shape;37;g134ceb703b2_0_57:notes"/>
          <p:cNvSpPr>
            <a:spLocks noGrp="1" noRot="1" noChangeAspect="1"/>
          </p:cNvSpPr>
          <p:nvPr>
            <p:ph type="sldImg" idx="2"/>
          </p:nvPr>
        </p:nvSpPr>
        <p:spPr>
          <a:xfrm>
            <a:off x="406400" y="696913"/>
            <a:ext cx="6199188"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 name="Google Shape;38;g134ceb703b2_0_57:notes"/>
          <p:cNvSpPr txBox="1">
            <a:spLocks noGrp="1"/>
          </p:cNvSpPr>
          <p:nvPr>
            <p:ph type="body" idx="1"/>
          </p:nvPr>
        </p:nvSpPr>
        <p:spPr>
          <a:xfrm>
            <a:off x="701040" y="4415790"/>
            <a:ext cx="5608200" cy="4183500"/>
          </a:xfrm>
          <a:prstGeom prst="rect">
            <a:avLst/>
          </a:prstGeom>
          <a:noFill/>
          <a:ln>
            <a:noFill/>
          </a:ln>
        </p:spPr>
        <p:txBody>
          <a:bodyPr spcFirstLastPara="1" wrap="square" lIns="93150" tIns="93150" rIns="93150" bIns="93150"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reserve="1">
  <p:cSld name="Title slide">
    <p:spTree>
      <p:nvGrpSpPr>
        <p:cNvPr id="1" name="Shape 13"/>
        <p:cNvGrpSpPr/>
        <p:nvPr/>
      </p:nvGrpSpPr>
      <p:grpSpPr>
        <a:xfrm>
          <a:off x="0" y="0"/>
          <a:ext cx="0" cy="0"/>
          <a:chOff x="0" y="0"/>
          <a:chExt cx="0" cy="0"/>
        </a:xfrm>
      </p:grpSpPr>
      <p:sp>
        <p:nvSpPr>
          <p:cNvPr id="14" name="Google Shape;14;p63"/>
          <p:cNvSpPr/>
          <p:nvPr/>
        </p:nvSpPr>
        <p:spPr>
          <a:xfrm>
            <a:off x="2033067" y="896807"/>
            <a:ext cx="1442167" cy="1499933"/>
          </a:xfrm>
          <a:custGeom>
            <a:avLst/>
            <a:gdLst/>
            <a:ahLst/>
            <a:cxnLst/>
            <a:rect l="l" t="t" r="r" b="b"/>
            <a:pathLst>
              <a:path w="43265" h="44998" extrusionOk="0">
                <a:moveTo>
                  <a:pt x="0" y="44998"/>
                </a:moveTo>
                <a:lnTo>
                  <a:pt x="0" y="0"/>
                </a:lnTo>
                <a:lnTo>
                  <a:pt x="43265" y="0"/>
                </a:lnTo>
              </a:path>
            </a:pathLst>
          </a:custGeom>
          <a:noFill/>
          <a:ln w="28575" cap="flat" cmpd="sng">
            <a:solidFill>
              <a:schemeClr val="accent5"/>
            </a:solidFill>
            <a:prstDash val="solid"/>
            <a:miter lim="8000"/>
            <a:headEnd type="none" w="sm" len="sm"/>
            <a:tailEnd type="none" w="sm" len="sm"/>
          </a:ln>
        </p:spPr>
      </p:sp>
      <p:sp>
        <p:nvSpPr>
          <p:cNvPr id="15" name="Google Shape;15;p63"/>
          <p:cNvSpPr/>
          <p:nvPr/>
        </p:nvSpPr>
        <p:spPr>
          <a:xfrm rot="10800000">
            <a:off x="8716750" y="4457234"/>
            <a:ext cx="1442167" cy="1499933"/>
          </a:xfrm>
          <a:custGeom>
            <a:avLst/>
            <a:gdLst/>
            <a:ahLst/>
            <a:cxnLst/>
            <a:rect l="l" t="t" r="r" b="b"/>
            <a:pathLst>
              <a:path w="43265" h="44998" extrusionOk="0">
                <a:moveTo>
                  <a:pt x="0" y="44998"/>
                </a:moveTo>
                <a:lnTo>
                  <a:pt x="0" y="0"/>
                </a:lnTo>
                <a:lnTo>
                  <a:pt x="43265" y="0"/>
                </a:lnTo>
              </a:path>
            </a:pathLst>
          </a:custGeom>
          <a:noFill/>
          <a:ln w="28575" cap="flat" cmpd="sng">
            <a:solidFill>
              <a:schemeClr val="accent5"/>
            </a:solidFill>
            <a:prstDash val="solid"/>
            <a:miter lim="8000"/>
            <a:headEnd type="none" w="sm" len="sm"/>
            <a:tailEnd type="none" w="sm" len="sm"/>
          </a:ln>
        </p:spPr>
      </p:sp>
      <p:cxnSp>
        <p:nvCxnSpPr>
          <p:cNvPr id="16" name="Google Shape;16;p63"/>
          <p:cNvCxnSpPr/>
          <p:nvPr/>
        </p:nvCxnSpPr>
        <p:spPr>
          <a:xfrm>
            <a:off x="5812801" y="3756617"/>
            <a:ext cx="566400" cy="0"/>
          </a:xfrm>
          <a:prstGeom prst="straightConnector1">
            <a:avLst/>
          </a:prstGeom>
          <a:noFill/>
          <a:ln w="38100" cap="flat" cmpd="sng">
            <a:solidFill>
              <a:schemeClr val="accent4"/>
            </a:solidFill>
            <a:prstDash val="solid"/>
            <a:round/>
            <a:headEnd type="none" w="sm" len="sm"/>
            <a:tailEnd type="none" w="sm" len="sm"/>
          </a:ln>
        </p:spPr>
      </p:cxnSp>
      <p:sp>
        <p:nvSpPr>
          <p:cNvPr id="17" name="Google Shape;17;p63"/>
          <p:cNvSpPr txBox="1">
            <a:spLocks noGrp="1"/>
          </p:cNvSpPr>
          <p:nvPr>
            <p:ph type="ctrTitle"/>
          </p:nvPr>
        </p:nvSpPr>
        <p:spPr>
          <a:xfrm>
            <a:off x="2240401" y="1585233"/>
            <a:ext cx="7711200" cy="19432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SzPts val="4000"/>
              <a:buNone/>
              <a:defRPr sz="5333"/>
            </a:lvl1pPr>
            <a:lvl2pPr lvl="1" algn="ctr" rtl="0">
              <a:lnSpc>
                <a:spcPct val="100000"/>
              </a:lnSpc>
              <a:spcBef>
                <a:spcPts val="0"/>
              </a:spcBef>
              <a:spcAft>
                <a:spcPts val="0"/>
              </a:spcAft>
              <a:buSzPts val="4000"/>
              <a:buNone/>
              <a:defRPr sz="5333"/>
            </a:lvl2pPr>
            <a:lvl3pPr lvl="2" algn="ctr" rtl="0">
              <a:lnSpc>
                <a:spcPct val="100000"/>
              </a:lnSpc>
              <a:spcBef>
                <a:spcPts val="0"/>
              </a:spcBef>
              <a:spcAft>
                <a:spcPts val="0"/>
              </a:spcAft>
              <a:buSzPts val="4000"/>
              <a:buNone/>
              <a:defRPr sz="5333"/>
            </a:lvl3pPr>
            <a:lvl4pPr lvl="3" algn="ctr" rtl="0">
              <a:lnSpc>
                <a:spcPct val="100000"/>
              </a:lnSpc>
              <a:spcBef>
                <a:spcPts val="0"/>
              </a:spcBef>
              <a:spcAft>
                <a:spcPts val="0"/>
              </a:spcAft>
              <a:buSzPts val="4000"/>
              <a:buNone/>
              <a:defRPr sz="5333"/>
            </a:lvl4pPr>
            <a:lvl5pPr lvl="4" algn="ctr" rtl="0">
              <a:lnSpc>
                <a:spcPct val="100000"/>
              </a:lnSpc>
              <a:spcBef>
                <a:spcPts val="0"/>
              </a:spcBef>
              <a:spcAft>
                <a:spcPts val="0"/>
              </a:spcAft>
              <a:buSzPts val="4000"/>
              <a:buNone/>
              <a:defRPr sz="5333"/>
            </a:lvl5pPr>
            <a:lvl6pPr lvl="5" algn="ctr" rtl="0">
              <a:lnSpc>
                <a:spcPct val="100000"/>
              </a:lnSpc>
              <a:spcBef>
                <a:spcPts val="0"/>
              </a:spcBef>
              <a:spcAft>
                <a:spcPts val="0"/>
              </a:spcAft>
              <a:buSzPts val="4000"/>
              <a:buNone/>
              <a:defRPr sz="5333"/>
            </a:lvl6pPr>
            <a:lvl7pPr lvl="6" algn="ctr" rtl="0">
              <a:lnSpc>
                <a:spcPct val="100000"/>
              </a:lnSpc>
              <a:spcBef>
                <a:spcPts val="0"/>
              </a:spcBef>
              <a:spcAft>
                <a:spcPts val="0"/>
              </a:spcAft>
              <a:buSzPts val="4000"/>
              <a:buNone/>
              <a:defRPr sz="5333"/>
            </a:lvl7pPr>
            <a:lvl8pPr lvl="7" algn="ctr" rtl="0">
              <a:lnSpc>
                <a:spcPct val="100000"/>
              </a:lnSpc>
              <a:spcBef>
                <a:spcPts val="0"/>
              </a:spcBef>
              <a:spcAft>
                <a:spcPts val="0"/>
              </a:spcAft>
              <a:buSzPts val="4000"/>
              <a:buNone/>
              <a:defRPr sz="5333"/>
            </a:lvl8pPr>
            <a:lvl9pPr lvl="8" algn="ctr" rtl="0">
              <a:lnSpc>
                <a:spcPct val="100000"/>
              </a:lnSpc>
              <a:spcBef>
                <a:spcPts val="0"/>
              </a:spcBef>
              <a:spcAft>
                <a:spcPts val="0"/>
              </a:spcAft>
              <a:buSzPts val="4000"/>
              <a:buNone/>
              <a:defRPr sz="5333"/>
            </a:lvl9pPr>
          </a:lstStyle>
          <a:p>
            <a:endParaRPr/>
          </a:p>
        </p:txBody>
      </p:sp>
      <p:sp>
        <p:nvSpPr>
          <p:cNvPr id="18" name="Google Shape;18;p63"/>
          <p:cNvSpPr txBox="1">
            <a:spLocks noGrp="1"/>
          </p:cNvSpPr>
          <p:nvPr>
            <p:ph type="subTitle" idx="1"/>
          </p:nvPr>
        </p:nvSpPr>
        <p:spPr>
          <a:xfrm>
            <a:off x="2240401" y="4065933"/>
            <a:ext cx="7711200" cy="12120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5"/>
              </a:buClr>
              <a:buSzPts val="2400"/>
              <a:buFont typeface="Roboto Slab"/>
              <a:buNone/>
              <a:defRPr sz="3200">
                <a:solidFill>
                  <a:schemeClr val="accent5"/>
                </a:solidFill>
                <a:latin typeface="Roboto Slab"/>
                <a:ea typeface="Roboto Slab"/>
                <a:cs typeface="Roboto Slab"/>
                <a:sym typeface="Roboto Slab"/>
              </a:defRPr>
            </a:lvl1pPr>
            <a:lvl2pPr lvl="1" algn="ctr" rtl="0">
              <a:lnSpc>
                <a:spcPct val="100000"/>
              </a:lnSpc>
              <a:spcBef>
                <a:spcPts val="0"/>
              </a:spcBef>
              <a:spcAft>
                <a:spcPts val="0"/>
              </a:spcAft>
              <a:buClr>
                <a:schemeClr val="accent5"/>
              </a:buClr>
              <a:buSzPts val="2400"/>
              <a:buFont typeface="Roboto Slab"/>
              <a:buNone/>
              <a:defRPr sz="3200">
                <a:solidFill>
                  <a:schemeClr val="accent5"/>
                </a:solidFill>
                <a:latin typeface="Roboto Slab"/>
                <a:ea typeface="Roboto Slab"/>
                <a:cs typeface="Roboto Slab"/>
                <a:sym typeface="Roboto Slab"/>
              </a:defRPr>
            </a:lvl2pPr>
            <a:lvl3pPr lvl="2" algn="ctr" rtl="0">
              <a:lnSpc>
                <a:spcPct val="100000"/>
              </a:lnSpc>
              <a:spcBef>
                <a:spcPts val="0"/>
              </a:spcBef>
              <a:spcAft>
                <a:spcPts val="0"/>
              </a:spcAft>
              <a:buClr>
                <a:schemeClr val="accent5"/>
              </a:buClr>
              <a:buSzPts val="2400"/>
              <a:buFont typeface="Roboto Slab"/>
              <a:buNone/>
              <a:defRPr sz="3200">
                <a:solidFill>
                  <a:schemeClr val="accent5"/>
                </a:solidFill>
                <a:latin typeface="Roboto Slab"/>
                <a:ea typeface="Roboto Slab"/>
                <a:cs typeface="Roboto Slab"/>
                <a:sym typeface="Roboto Slab"/>
              </a:defRPr>
            </a:lvl3pPr>
            <a:lvl4pPr lvl="3" algn="ctr" rtl="0">
              <a:lnSpc>
                <a:spcPct val="100000"/>
              </a:lnSpc>
              <a:spcBef>
                <a:spcPts val="0"/>
              </a:spcBef>
              <a:spcAft>
                <a:spcPts val="0"/>
              </a:spcAft>
              <a:buClr>
                <a:schemeClr val="accent5"/>
              </a:buClr>
              <a:buSzPts val="2400"/>
              <a:buFont typeface="Roboto Slab"/>
              <a:buNone/>
              <a:defRPr sz="3200">
                <a:solidFill>
                  <a:schemeClr val="accent5"/>
                </a:solidFill>
                <a:latin typeface="Roboto Slab"/>
                <a:ea typeface="Roboto Slab"/>
                <a:cs typeface="Roboto Slab"/>
                <a:sym typeface="Roboto Slab"/>
              </a:defRPr>
            </a:lvl4pPr>
            <a:lvl5pPr lvl="4" algn="ctr" rtl="0">
              <a:lnSpc>
                <a:spcPct val="100000"/>
              </a:lnSpc>
              <a:spcBef>
                <a:spcPts val="0"/>
              </a:spcBef>
              <a:spcAft>
                <a:spcPts val="0"/>
              </a:spcAft>
              <a:buClr>
                <a:schemeClr val="accent5"/>
              </a:buClr>
              <a:buSzPts val="2400"/>
              <a:buFont typeface="Roboto Slab"/>
              <a:buNone/>
              <a:defRPr sz="3200">
                <a:solidFill>
                  <a:schemeClr val="accent5"/>
                </a:solidFill>
                <a:latin typeface="Roboto Slab"/>
                <a:ea typeface="Roboto Slab"/>
                <a:cs typeface="Roboto Slab"/>
                <a:sym typeface="Roboto Slab"/>
              </a:defRPr>
            </a:lvl5pPr>
            <a:lvl6pPr lvl="5" algn="ctr" rtl="0">
              <a:lnSpc>
                <a:spcPct val="100000"/>
              </a:lnSpc>
              <a:spcBef>
                <a:spcPts val="0"/>
              </a:spcBef>
              <a:spcAft>
                <a:spcPts val="0"/>
              </a:spcAft>
              <a:buClr>
                <a:schemeClr val="accent5"/>
              </a:buClr>
              <a:buSzPts val="2400"/>
              <a:buFont typeface="Roboto Slab"/>
              <a:buNone/>
              <a:defRPr sz="3200">
                <a:solidFill>
                  <a:schemeClr val="accent5"/>
                </a:solidFill>
                <a:latin typeface="Roboto Slab"/>
                <a:ea typeface="Roboto Slab"/>
                <a:cs typeface="Roboto Slab"/>
                <a:sym typeface="Roboto Slab"/>
              </a:defRPr>
            </a:lvl6pPr>
            <a:lvl7pPr lvl="6" algn="ctr" rtl="0">
              <a:lnSpc>
                <a:spcPct val="100000"/>
              </a:lnSpc>
              <a:spcBef>
                <a:spcPts val="0"/>
              </a:spcBef>
              <a:spcAft>
                <a:spcPts val="0"/>
              </a:spcAft>
              <a:buClr>
                <a:schemeClr val="accent5"/>
              </a:buClr>
              <a:buSzPts val="2400"/>
              <a:buFont typeface="Roboto Slab"/>
              <a:buNone/>
              <a:defRPr sz="3200">
                <a:solidFill>
                  <a:schemeClr val="accent5"/>
                </a:solidFill>
                <a:latin typeface="Roboto Slab"/>
                <a:ea typeface="Roboto Slab"/>
                <a:cs typeface="Roboto Slab"/>
                <a:sym typeface="Roboto Slab"/>
              </a:defRPr>
            </a:lvl7pPr>
            <a:lvl8pPr lvl="7" algn="ctr" rtl="0">
              <a:lnSpc>
                <a:spcPct val="100000"/>
              </a:lnSpc>
              <a:spcBef>
                <a:spcPts val="0"/>
              </a:spcBef>
              <a:spcAft>
                <a:spcPts val="0"/>
              </a:spcAft>
              <a:buClr>
                <a:schemeClr val="accent5"/>
              </a:buClr>
              <a:buSzPts val="2400"/>
              <a:buFont typeface="Roboto Slab"/>
              <a:buNone/>
              <a:defRPr sz="3200">
                <a:solidFill>
                  <a:schemeClr val="accent5"/>
                </a:solidFill>
                <a:latin typeface="Roboto Slab"/>
                <a:ea typeface="Roboto Slab"/>
                <a:cs typeface="Roboto Slab"/>
                <a:sym typeface="Roboto Slab"/>
              </a:defRPr>
            </a:lvl8pPr>
            <a:lvl9pPr lvl="8" algn="ctr" rtl="0">
              <a:lnSpc>
                <a:spcPct val="100000"/>
              </a:lnSpc>
              <a:spcBef>
                <a:spcPts val="0"/>
              </a:spcBef>
              <a:spcAft>
                <a:spcPts val="0"/>
              </a:spcAft>
              <a:buClr>
                <a:schemeClr val="accent5"/>
              </a:buClr>
              <a:buSzPts val="2400"/>
              <a:buFont typeface="Roboto Slab"/>
              <a:buNone/>
              <a:defRPr sz="3200">
                <a:solidFill>
                  <a:schemeClr val="accent5"/>
                </a:solidFill>
                <a:latin typeface="Roboto Slab"/>
                <a:ea typeface="Roboto Slab"/>
                <a:cs typeface="Roboto Slab"/>
                <a:sym typeface="Roboto Slab"/>
              </a:defRPr>
            </a:lvl9pPr>
          </a:lstStyle>
          <a:p>
            <a:endParaRPr/>
          </a:p>
        </p:txBody>
      </p:sp>
      <p:sp>
        <p:nvSpPr>
          <p:cNvPr id="19" name="Google Shape;19;p63"/>
          <p:cNvSpPr txBox="1">
            <a:spLocks noGrp="1"/>
          </p:cNvSpPr>
          <p:nvPr>
            <p:ph type="sldNum" idx="12"/>
          </p:nvPr>
        </p:nvSpPr>
        <p:spPr>
          <a:xfrm>
            <a:off x="11460409" y="6333188"/>
            <a:ext cx="731600" cy="5248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chemeClr val="dk1"/>
              </a:buClr>
              <a:buSzPts val="1000"/>
              <a:buFont typeface="Arial"/>
              <a:buNone/>
              <a:defRPr sz="1333" b="0" i="0" u="none" strike="noStrike" cap="none">
                <a:solidFill>
                  <a:schemeClr val="dk1"/>
                </a:solidFill>
                <a:latin typeface="Roboto" panose="02000000000000000000" pitchFamily="2" charset="0"/>
                <a:ea typeface="Roboto" panose="02000000000000000000" pitchFamily="2" charset="0"/>
                <a:cs typeface="Roboto" panose="02000000000000000000" pitchFamily="2" charset="0"/>
                <a:sym typeface="Arial"/>
              </a:defRPr>
            </a:lvl1pPr>
            <a:lvl2pPr marL="0" marR="0" lvl="1" indent="0" algn="l" rtl="0">
              <a:lnSpc>
                <a:spcPct val="100000"/>
              </a:lnSpc>
              <a:spcBef>
                <a:spcPts val="0"/>
              </a:spcBef>
              <a:spcAft>
                <a:spcPts val="0"/>
              </a:spcAft>
              <a:buClr>
                <a:schemeClr val="dk1"/>
              </a:buClr>
              <a:buSzPts val="1000"/>
              <a:buFont typeface="Arial"/>
              <a:buNone/>
              <a:defRPr sz="1333" b="0" i="0" u="none" strike="noStrike" cap="none">
                <a:solidFill>
                  <a:schemeClr val="dk1"/>
                </a:solidFill>
                <a:latin typeface="Arial"/>
                <a:ea typeface="Arial"/>
                <a:cs typeface="Arial"/>
                <a:sym typeface="Arial"/>
              </a:defRPr>
            </a:lvl2pPr>
            <a:lvl3pPr marL="0" marR="0" lvl="2" indent="0" algn="l" rtl="0">
              <a:lnSpc>
                <a:spcPct val="100000"/>
              </a:lnSpc>
              <a:spcBef>
                <a:spcPts val="0"/>
              </a:spcBef>
              <a:spcAft>
                <a:spcPts val="0"/>
              </a:spcAft>
              <a:buClr>
                <a:schemeClr val="dk1"/>
              </a:buClr>
              <a:buSzPts val="1000"/>
              <a:buFont typeface="Arial"/>
              <a:buNone/>
              <a:defRPr sz="1333" b="0" i="0" u="none" strike="noStrike" cap="none">
                <a:solidFill>
                  <a:schemeClr val="dk1"/>
                </a:solidFill>
                <a:latin typeface="Arial"/>
                <a:ea typeface="Arial"/>
                <a:cs typeface="Arial"/>
                <a:sym typeface="Arial"/>
              </a:defRPr>
            </a:lvl3pPr>
            <a:lvl4pPr marL="0" marR="0" lvl="3" indent="0" algn="l" rtl="0">
              <a:lnSpc>
                <a:spcPct val="100000"/>
              </a:lnSpc>
              <a:spcBef>
                <a:spcPts val="0"/>
              </a:spcBef>
              <a:spcAft>
                <a:spcPts val="0"/>
              </a:spcAft>
              <a:buClr>
                <a:schemeClr val="dk1"/>
              </a:buClr>
              <a:buSzPts val="1000"/>
              <a:buFont typeface="Arial"/>
              <a:buNone/>
              <a:defRPr sz="1333" b="0" i="0" u="none" strike="noStrike" cap="none">
                <a:solidFill>
                  <a:schemeClr val="dk1"/>
                </a:solidFill>
                <a:latin typeface="Arial"/>
                <a:ea typeface="Arial"/>
                <a:cs typeface="Arial"/>
                <a:sym typeface="Arial"/>
              </a:defRPr>
            </a:lvl4pPr>
            <a:lvl5pPr marL="0" marR="0" lvl="4" indent="0" algn="l" rtl="0">
              <a:lnSpc>
                <a:spcPct val="100000"/>
              </a:lnSpc>
              <a:spcBef>
                <a:spcPts val="0"/>
              </a:spcBef>
              <a:spcAft>
                <a:spcPts val="0"/>
              </a:spcAft>
              <a:buClr>
                <a:schemeClr val="dk1"/>
              </a:buClr>
              <a:buSzPts val="1000"/>
              <a:buFont typeface="Arial"/>
              <a:buNone/>
              <a:defRPr sz="1333" b="0" i="0" u="none" strike="noStrike" cap="none">
                <a:solidFill>
                  <a:schemeClr val="dk1"/>
                </a:solidFill>
                <a:latin typeface="Arial"/>
                <a:ea typeface="Arial"/>
                <a:cs typeface="Arial"/>
                <a:sym typeface="Arial"/>
              </a:defRPr>
            </a:lvl5pPr>
            <a:lvl6pPr marL="0" marR="0" lvl="5" indent="0" algn="l" rtl="0">
              <a:lnSpc>
                <a:spcPct val="100000"/>
              </a:lnSpc>
              <a:spcBef>
                <a:spcPts val="0"/>
              </a:spcBef>
              <a:spcAft>
                <a:spcPts val="0"/>
              </a:spcAft>
              <a:buClr>
                <a:schemeClr val="dk1"/>
              </a:buClr>
              <a:buSzPts val="1000"/>
              <a:buFont typeface="Arial"/>
              <a:buNone/>
              <a:defRPr sz="1333" b="0" i="0" u="none" strike="noStrike" cap="none">
                <a:solidFill>
                  <a:schemeClr val="dk1"/>
                </a:solidFill>
                <a:latin typeface="Arial"/>
                <a:ea typeface="Arial"/>
                <a:cs typeface="Arial"/>
                <a:sym typeface="Arial"/>
              </a:defRPr>
            </a:lvl6pPr>
            <a:lvl7pPr marL="0" marR="0" lvl="6" indent="0" algn="l" rtl="0">
              <a:lnSpc>
                <a:spcPct val="100000"/>
              </a:lnSpc>
              <a:spcBef>
                <a:spcPts val="0"/>
              </a:spcBef>
              <a:spcAft>
                <a:spcPts val="0"/>
              </a:spcAft>
              <a:buClr>
                <a:schemeClr val="dk1"/>
              </a:buClr>
              <a:buSzPts val="1000"/>
              <a:buFont typeface="Arial"/>
              <a:buNone/>
              <a:defRPr sz="1333" b="0" i="0" u="none" strike="noStrike" cap="none">
                <a:solidFill>
                  <a:schemeClr val="dk1"/>
                </a:solidFill>
                <a:latin typeface="Arial"/>
                <a:ea typeface="Arial"/>
                <a:cs typeface="Arial"/>
                <a:sym typeface="Arial"/>
              </a:defRPr>
            </a:lvl7pPr>
            <a:lvl8pPr marL="0" marR="0" lvl="7" indent="0" algn="l" rtl="0">
              <a:lnSpc>
                <a:spcPct val="100000"/>
              </a:lnSpc>
              <a:spcBef>
                <a:spcPts val="0"/>
              </a:spcBef>
              <a:spcAft>
                <a:spcPts val="0"/>
              </a:spcAft>
              <a:buClr>
                <a:schemeClr val="dk1"/>
              </a:buClr>
              <a:buSzPts val="1000"/>
              <a:buFont typeface="Arial"/>
              <a:buNone/>
              <a:defRPr sz="1333" b="0" i="0" u="none" strike="noStrike" cap="none">
                <a:solidFill>
                  <a:schemeClr val="dk1"/>
                </a:solidFill>
                <a:latin typeface="Arial"/>
                <a:ea typeface="Arial"/>
                <a:cs typeface="Arial"/>
                <a:sym typeface="Arial"/>
              </a:defRPr>
            </a:lvl8pPr>
            <a:lvl9pPr marL="0" marR="0" lvl="8" indent="0" algn="l" rtl="0">
              <a:lnSpc>
                <a:spcPct val="100000"/>
              </a:lnSpc>
              <a:spcBef>
                <a:spcPts val="0"/>
              </a:spcBef>
              <a:spcAft>
                <a:spcPts val="0"/>
              </a:spcAft>
              <a:buClr>
                <a:schemeClr val="dk1"/>
              </a:buClr>
              <a:buSzPts val="1000"/>
              <a:buFont typeface="Arial"/>
              <a:buNone/>
              <a:defRPr sz="1333" b="0" i="0" u="none" strike="noStrike" cap="none">
                <a:solidFill>
                  <a:schemeClr val="dk1"/>
                </a:solidFill>
                <a:latin typeface="Arial"/>
                <a:ea typeface="Arial"/>
                <a:cs typeface="Arial"/>
                <a:sym typeface="Arial"/>
              </a:defRPr>
            </a:lvl9pPr>
          </a:lstStyle>
          <a:p>
            <a:fld id="{00000000-1234-1234-1234-123412341234}" type="slidenum">
              <a:rPr lang="en-US" smtClean="0"/>
              <a:pPr/>
              <a:t>‹#›</a:t>
            </a:fld>
            <a:endParaRPr lang="en-US" dirty="0"/>
          </a:p>
        </p:txBody>
      </p:sp>
    </p:spTree>
    <p:extLst>
      <p:ext uri="{BB962C8B-B14F-4D97-AF65-F5344CB8AC3E}">
        <p14:creationId xmlns:p14="http://schemas.microsoft.com/office/powerpoint/2010/main" val="22950731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reserve="1">
  <p:cSld name="Title and body">
    <p:spTree>
      <p:nvGrpSpPr>
        <p:cNvPr id="1" name="Shape 20"/>
        <p:cNvGrpSpPr/>
        <p:nvPr/>
      </p:nvGrpSpPr>
      <p:grpSpPr>
        <a:xfrm>
          <a:off x="0" y="0"/>
          <a:ext cx="0" cy="0"/>
          <a:chOff x="0" y="0"/>
          <a:chExt cx="0" cy="0"/>
        </a:xfrm>
      </p:grpSpPr>
      <p:sp>
        <p:nvSpPr>
          <p:cNvPr id="21" name="Google Shape;21;p65"/>
          <p:cNvSpPr txBox="1">
            <a:spLocks noGrp="1"/>
          </p:cNvSpPr>
          <p:nvPr>
            <p:ph type="title"/>
          </p:nvPr>
        </p:nvSpPr>
        <p:spPr>
          <a:xfrm>
            <a:off x="517200" y="411284"/>
            <a:ext cx="11157600" cy="914800"/>
          </a:xfrm>
          <a:prstGeom prst="rect">
            <a:avLst/>
          </a:prstGeom>
          <a:noFill/>
          <a:ln>
            <a:noFill/>
          </a:ln>
        </p:spPr>
        <p:txBody>
          <a:bodyPr spcFirstLastPara="1" wrap="square" lIns="91425" tIns="91425" rIns="91425" bIns="91425" anchor="b" anchorCtr="0">
            <a:noAutofit/>
          </a:bodyPr>
          <a:lstStyle>
            <a:lvl1pPr lvl="0" algn="l" rtl="0">
              <a:lnSpc>
                <a:spcPct val="100000"/>
              </a:lnSpc>
              <a:spcBef>
                <a:spcPts val="0"/>
              </a:spcBef>
              <a:spcAft>
                <a:spcPts val="0"/>
              </a:spcAft>
              <a:buSzPts val="3000"/>
              <a:buNone/>
              <a:defRPr/>
            </a:lvl1pPr>
            <a:lvl2pPr lvl="1" algn="l" rtl="0">
              <a:lnSpc>
                <a:spcPct val="100000"/>
              </a:lnSpc>
              <a:spcBef>
                <a:spcPts val="0"/>
              </a:spcBef>
              <a:spcAft>
                <a:spcPts val="0"/>
              </a:spcAft>
              <a:buSzPts val="3000"/>
              <a:buNone/>
              <a:defRPr/>
            </a:lvl2pPr>
            <a:lvl3pPr lvl="2" algn="l" rtl="0">
              <a:lnSpc>
                <a:spcPct val="100000"/>
              </a:lnSpc>
              <a:spcBef>
                <a:spcPts val="0"/>
              </a:spcBef>
              <a:spcAft>
                <a:spcPts val="0"/>
              </a:spcAft>
              <a:buSzPts val="3000"/>
              <a:buNone/>
              <a:defRPr/>
            </a:lvl3pPr>
            <a:lvl4pPr lvl="3" algn="l" rtl="0">
              <a:lnSpc>
                <a:spcPct val="100000"/>
              </a:lnSpc>
              <a:spcBef>
                <a:spcPts val="0"/>
              </a:spcBef>
              <a:spcAft>
                <a:spcPts val="0"/>
              </a:spcAft>
              <a:buSzPts val="3000"/>
              <a:buNone/>
              <a:defRPr/>
            </a:lvl4pPr>
            <a:lvl5pPr lvl="4" algn="l" rtl="0">
              <a:lnSpc>
                <a:spcPct val="100000"/>
              </a:lnSpc>
              <a:spcBef>
                <a:spcPts val="0"/>
              </a:spcBef>
              <a:spcAft>
                <a:spcPts val="0"/>
              </a:spcAft>
              <a:buSzPts val="3000"/>
              <a:buNone/>
              <a:defRPr/>
            </a:lvl5pPr>
            <a:lvl6pPr lvl="5" algn="l" rtl="0">
              <a:lnSpc>
                <a:spcPct val="100000"/>
              </a:lnSpc>
              <a:spcBef>
                <a:spcPts val="0"/>
              </a:spcBef>
              <a:spcAft>
                <a:spcPts val="0"/>
              </a:spcAft>
              <a:buSzPts val="3000"/>
              <a:buNone/>
              <a:defRPr/>
            </a:lvl6pPr>
            <a:lvl7pPr lvl="6" algn="l" rtl="0">
              <a:lnSpc>
                <a:spcPct val="100000"/>
              </a:lnSpc>
              <a:spcBef>
                <a:spcPts val="0"/>
              </a:spcBef>
              <a:spcAft>
                <a:spcPts val="0"/>
              </a:spcAft>
              <a:buSzPts val="3000"/>
              <a:buNone/>
              <a:defRPr/>
            </a:lvl7pPr>
            <a:lvl8pPr lvl="7" algn="l" rtl="0">
              <a:lnSpc>
                <a:spcPct val="100000"/>
              </a:lnSpc>
              <a:spcBef>
                <a:spcPts val="0"/>
              </a:spcBef>
              <a:spcAft>
                <a:spcPts val="0"/>
              </a:spcAft>
              <a:buSzPts val="3000"/>
              <a:buNone/>
              <a:defRPr/>
            </a:lvl8pPr>
            <a:lvl9pPr lvl="8" algn="l" rtl="0">
              <a:lnSpc>
                <a:spcPct val="100000"/>
              </a:lnSpc>
              <a:spcBef>
                <a:spcPts val="0"/>
              </a:spcBef>
              <a:spcAft>
                <a:spcPts val="0"/>
              </a:spcAft>
              <a:buSzPts val="3000"/>
              <a:buNone/>
              <a:defRPr/>
            </a:lvl9pPr>
          </a:lstStyle>
          <a:p>
            <a:endParaRPr/>
          </a:p>
        </p:txBody>
      </p:sp>
      <p:sp>
        <p:nvSpPr>
          <p:cNvPr id="22" name="Google Shape;22;p65"/>
          <p:cNvSpPr txBox="1">
            <a:spLocks noGrp="1"/>
          </p:cNvSpPr>
          <p:nvPr>
            <p:ph type="body" idx="1"/>
          </p:nvPr>
        </p:nvSpPr>
        <p:spPr>
          <a:xfrm>
            <a:off x="517200" y="1376400"/>
            <a:ext cx="11157600" cy="4620400"/>
          </a:xfrm>
          <a:prstGeom prst="rect">
            <a:avLst/>
          </a:prstGeom>
          <a:noFill/>
          <a:ln>
            <a:noFill/>
          </a:ln>
        </p:spPr>
        <p:txBody>
          <a:bodyPr spcFirstLastPara="1" wrap="square" lIns="91425" tIns="91425" rIns="91425" bIns="91425" anchor="t" anchorCtr="0">
            <a:noAutofit/>
          </a:bodyPr>
          <a:lstStyle>
            <a:lvl1pPr marL="609585" lvl="0" indent="-304792" algn="l" rtl="0">
              <a:lnSpc>
                <a:spcPct val="115000"/>
              </a:lnSpc>
              <a:spcBef>
                <a:spcPts val="0"/>
              </a:spcBef>
              <a:spcAft>
                <a:spcPts val="0"/>
              </a:spcAft>
              <a:buSzPts val="1800"/>
              <a:buNone/>
              <a:defRPr/>
            </a:lvl1pPr>
            <a:lvl2pPr marL="1219170" lvl="1" indent="-304792" algn="l" rtl="0">
              <a:lnSpc>
                <a:spcPct val="115000"/>
              </a:lnSpc>
              <a:spcBef>
                <a:spcPts val="2133"/>
              </a:spcBef>
              <a:spcAft>
                <a:spcPts val="0"/>
              </a:spcAft>
              <a:buSzPts val="1400"/>
              <a:buNone/>
              <a:defRPr/>
            </a:lvl2pPr>
            <a:lvl3pPr marL="1828754" lvl="2" indent="-304792" algn="l" rtl="0">
              <a:lnSpc>
                <a:spcPct val="115000"/>
              </a:lnSpc>
              <a:spcBef>
                <a:spcPts val="2133"/>
              </a:spcBef>
              <a:spcAft>
                <a:spcPts val="0"/>
              </a:spcAft>
              <a:buSzPts val="1400"/>
              <a:buNone/>
              <a:defRPr/>
            </a:lvl3pPr>
            <a:lvl4pPr marL="2438339" lvl="3" indent="-304792" algn="l" rtl="0">
              <a:lnSpc>
                <a:spcPct val="115000"/>
              </a:lnSpc>
              <a:spcBef>
                <a:spcPts val="2133"/>
              </a:spcBef>
              <a:spcAft>
                <a:spcPts val="0"/>
              </a:spcAft>
              <a:buSzPts val="1400"/>
              <a:buNone/>
              <a:defRPr/>
            </a:lvl4pPr>
            <a:lvl5pPr marL="3047924" lvl="4" indent="-304792" algn="l" rtl="0">
              <a:lnSpc>
                <a:spcPct val="115000"/>
              </a:lnSpc>
              <a:spcBef>
                <a:spcPts val="2133"/>
              </a:spcBef>
              <a:spcAft>
                <a:spcPts val="0"/>
              </a:spcAft>
              <a:buSzPts val="1400"/>
              <a:buNone/>
              <a:defRPr/>
            </a:lvl5pPr>
            <a:lvl6pPr marL="3657509" lvl="5" indent="-304792" algn="l" rtl="0">
              <a:lnSpc>
                <a:spcPct val="115000"/>
              </a:lnSpc>
              <a:spcBef>
                <a:spcPts val="2133"/>
              </a:spcBef>
              <a:spcAft>
                <a:spcPts val="0"/>
              </a:spcAft>
              <a:buSzPts val="1400"/>
              <a:buNone/>
              <a:defRPr/>
            </a:lvl6pPr>
            <a:lvl7pPr marL="4267093" lvl="6" indent="-304792" algn="l" rtl="0">
              <a:lnSpc>
                <a:spcPct val="115000"/>
              </a:lnSpc>
              <a:spcBef>
                <a:spcPts val="2133"/>
              </a:spcBef>
              <a:spcAft>
                <a:spcPts val="0"/>
              </a:spcAft>
              <a:buSzPts val="1400"/>
              <a:buNone/>
              <a:defRPr/>
            </a:lvl7pPr>
            <a:lvl8pPr marL="4876678" lvl="7" indent="-304792" algn="l" rtl="0">
              <a:lnSpc>
                <a:spcPct val="115000"/>
              </a:lnSpc>
              <a:spcBef>
                <a:spcPts val="2133"/>
              </a:spcBef>
              <a:spcAft>
                <a:spcPts val="0"/>
              </a:spcAft>
              <a:buSzPts val="1400"/>
              <a:buNone/>
              <a:defRPr/>
            </a:lvl8pPr>
            <a:lvl9pPr marL="5486263" lvl="8" indent="-304792" algn="l" rtl="0">
              <a:lnSpc>
                <a:spcPct val="115000"/>
              </a:lnSpc>
              <a:spcBef>
                <a:spcPts val="2133"/>
              </a:spcBef>
              <a:spcAft>
                <a:spcPts val="2133"/>
              </a:spcAft>
              <a:buSzPts val="1400"/>
              <a:buNone/>
              <a:defRPr/>
            </a:lvl9pPr>
          </a:lstStyle>
          <a:p>
            <a:endParaRPr/>
          </a:p>
        </p:txBody>
      </p:sp>
      <p:sp>
        <p:nvSpPr>
          <p:cNvPr id="23" name="Google Shape;23;p65"/>
          <p:cNvSpPr txBox="1">
            <a:spLocks noGrp="1"/>
          </p:cNvSpPr>
          <p:nvPr>
            <p:ph type="sldNum" idx="12"/>
          </p:nvPr>
        </p:nvSpPr>
        <p:spPr>
          <a:xfrm>
            <a:off x="11460409" y="6333188"/>
            <a:ext cx="731600" cy="5248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chemeClr val="dk1"/>
              </a:buClr>
              <a:buSzPts val="1000"/>
              <a:buFont typeface="Arial"/>
              <a:buNone/>
              <a:defRPr sz="1333" b="0" i="0" u="none" strike="noStrike" cap="none">
                <a:solidFill>
                  <a:schemeClr val="dk1"/>
                </a:solidFill>
                <a:latin typeface="Roboto" panose="02000000000000000000" pitchFamily="2" charset="0"/>
                <a:ea typeface="Roboto" panose="02000000000000000000" pitchFamily="2" charset="0"/>
                <a:cs typeface="Roboto" panose="02000000000000000000" pitchFamily="2" charset="0"/>
                <a:sym typeface="Arial"/>
              </a:defRPr>
            </a:lvl1pPr>
            <a:lvl2pPr marL="0" marR="0" lvl="1" indent="0" algn="l" rtl="0">
              <a:lnSpc>
                <a:spcPct val="100000"/>
              </a:lnSpc>
              <a:spcBef>
                <a:spcPts val="0"/>
              </a:spcBef>
              <a:spcAft>
                <a:spcPts val="0"/>
              </a:spcAft>
              <a:buClr>
                <a:schemeClr val="dk1"/>
              </a:buClr>
              <a:buSzPts val="1000"/>
              <a:buFont typeface="Arial"/>
              <a:buNone/>
              <a:defRPr sz="1333" b="0" i="0" u="none" strike="noStrike" cap="none">
                <a:solidFill>
                  <a:schemeClr val="dk1"/>
                </a:solidFill>
                <a:latin typeface="Arial"/>
                <a:ea typeface="Arial"/>
                <a:cs typeface="Arial"/>
                <a:sym typeface="Arial"/>
              </a:defRPr>
            </a:lvl2pPr>
            <a:lvl3pPr marL="0" marR="0" lvl="2" indent="0" algn="l" rtl="0">
              <a:lnSpc>
                <a:spcPct val="100000"/>
              </a:lnSpc>
              <a:spcBef>
                <a:spcPts val="0"/>
              </a:spcBef>
              <a:spcAft>
                <a:spcPts val="0"/>
              </a:spcAft>
              <a:buClr>
                <a:schemeClr val="dk1"/>
              </a:buClr>
              <a:buSzPts val="1000"/>
              <a:buFont typeface="Arial"/>
              <a:buNone/>
              <a:defRPr sz="1333" b="0" i="0" u="none" strike="noStrike" cap="none">
                <a:solidFill>
                  <a:schemeClr val="dk1"/>
                </a:solidFill>
                <a:latin typeface="Arial"/>
                <a:ea typeface="Arial"/>
                <a:cs typeface="Arial"/>
                <a:sym typeface="Arial"/>
              </a:defRPr>
            </a:lvl3pPr>
            <a:lvl4pPr marL="0" marR="0" lvl="3" indent="0" algn="l" rtl="0">
              <a:lnSpc>
                <a:spcPct val="100000"/>
              </a:lnSpc>
              <a:spcBef>
                <a:spcPts val="0"/>
              </a:spcBef>
              <a:spcAft>
                <a:spcPts val="0"/>
              </a:spcAft>
              <a:buClr>
                <a:schemeClr val="dk1"/>
              </a:buClr>
              <a:buSzPts val="1000"/>
              <a:buFont typeface="Arial"/>
              <a:buNone/>
              <a:defRPr sz="1333" b="0" i="0" u="none" strike="noStrike" cap="none">
                <a:solidFill>
                  <a:schemeClr val="dk1"/>
                </a:solidFill>
                <a:latin typeface="Arial"/>
                <a:ea typeface="Arial"/>
                <a:cs typeface="Arial"/>
                <a:sym typeface="Arial"/>
              </a:defRPr>
            </a:lvl4pPr>
            <a:lvl5pPr marL="0" marR="0" lvl="4" indent="0" algn="l" rtl="0">
              <a:lnSpc>
                <a:spcPct val="100000"/>
              </a:lnSpc>
              <a:spcBef>
                <a:spcPts val="0"/>
              </a:spcBef>
              <a:spcAft>
                <a:spcPts val="0"/>
              </a:spcAft>
              <a:buClr>
                <a:schemeClr val="dk1"/>
              </a:buClr>
              <a:buSzPts val="1000"/>
              <a:buFont typeface="Arial"/>
              <a:buNone/>
              <a:defRPr sz="1333" b="0" i="0" u="none" strike="noStrike" cap="none">
                <a:solidFill>
                  <a:schemeClr val="dk1"/>
                </a:solidFill>
                <a:latin typeface="Arial"/>
                <a:ea typeface="Arial"/>
                <a:cs typeface="Arial"/>
                <a:sym typeface="Arial"/>
              </a:defRPr>
            </a:lvl5pPr>
            <a:lvl6pPr marL="0" marR="0" lvl="5" indent="0" algn="l" rtl="0">
              <a:lnSpc>
                <a:spcPct val="100000"/>
              </a:lnSpc>
              <a:spcBef>
                <a:spcPts val="0"/>
              </a:spcBef>
              <a:spcAft>
                <a:spcPts val="0"/>
              </a:spcAft>
              <a:buClr>
                <a:schemeClr val="dk1"/>
              </a:buClr>
              <a:buSzPts val="1000"/>
              <a:buFont typeface="Arial"/>
              <a:buNone/>
              <a:defRPr sz="1333" b="0" i="0" u="none" strike="noStrike" cap="none">
                <a:solidFill>
                  <a:schemeClr val="dk1"/>
                </a:solidFill>
                <a:latin typeface="Arial"/>
                <a:ea typeface="Arial"/>
                <a:cs typeface="Arial"/>
                <a:sym typeface="Arial"/>
              </a:defRPr>
            </a:lvl6pPr>
            <a:lvl7pPr marL="0" marR="0" lvl="6" indent="0" algn="l" rtl="0">
              <a:lnSpc>
                <a:spcPct val="100000"/>
              </a:lnSpc>
              <a:spcBef>
                <a:spcPts val="0"/>
              </a:spcBef>
              <a:spcAft>
                <a:spcPts val="0"/>
              </a:spcAft>
              <a:buClr>
                <a:schemeClr val="dk1"/>
              </a:buClr>
              <a:buSzPts val="1000"/>
              <a:buFont typeface="Arial"/>
              <a:buNone/>
              <a:defRPr sz="1333" b="0" i="0" u="none" strike="noStrike" cap="none">
                <a:solidFill>
                  <a:schemeClr val="dk1"/>
                </a:solidFill>
                <a:latin typeface="Arial"/>
                <a:ea typeface="Arial"/>
                <a:cs typeface="Arial"/>
                <a:sym typeface="Arial"/>
              </a:defRPr>
            </a:lvl7pPr>
            <a:lvl8pPr marL="0" marR="0" lvl="7" indent="0" algn="l" rtl="0">
              <a:lnSpc>
                <a:spcPct val="100000"/>
              </a:lnSpc>
              <a:spcBef>
                <a:spcPts val="0"/>
              </a:spcBef>
              <a:spcAft>
                <a:spcPts val="0"/>
              </a:spcAft>
              <a:buClr>
                <a:schemeClr val="dk1"/>
              </a:buClr>
              <a:buSzPts val="1000"/>
              <a:buFont typeface="Arial"/>
              <a:buNone/>
              <a:defRPr sz="1333" b="0" i="0" u="none" strike="noStrike" cap="none">
                <a:solidFill>
                  <a:schemeClr val="dk1"/>
                </a:solidFill>
                <a:latin typeface="Arial"/>
                <a:ea typeface="Arial"/>
                <a:cs typeface="Arial"/>
                <a:sym typeface="Arial"/>
              </a:defRPr>
            </a:lvl8pPr>
            <a:lvl9pPr marL="0" marR="0" lvl="8" indent="0" algn="l" rtl="0">
              <a:lnSpc>
                <a:spcPct val="100000"/>
              </a:lnSpc>
              <a:spcBef>
                <a:spcPts val="0"/>
              </a:spcBef>
              <a:spcAft>
                <a:spcPts val="0"/>
              </a:spcAft>
              <a:buClr>
                <a:schemeClr val="dk1"/>
              </a:buClr>
              <a:buSzPts val="1000"/>
              <a:buFont typeface="Arial"/>
              <a:buNone/>
              <a:defRPr sz="1333" b="0" i="0" u="none" strike="noStrike" cap="none">
                <a:solidFill>
                  <a:schemeClr val="dk1"/>
                </a:solidFill>
                <a:latin typeface="Arial"/>
                <a:ea typeface="Arial"/>
                <a:cs typeface="Arial"/>
                <a:sym typeface="Arial"/>
              </a:defRPr>
            </a:lvl9pPr>
          </a:lstStyle>
          <a:p>
            <a:fld id="{00000000-1234-1234-1234-123412341234}" type="slidenum">
              <a:rPr lang="en-US" smtClean="0"/>
              <a:pPr/>
              <a:t>‹#›</a:t>
            </a:fld>
            <a:endParaRPr lang="en-US" dirty="0"/>
          </a:p>
        </p:txBody>
      </p:sp>
    </p:spTree>
    <p:extLst>
      <p:ext uri="{BB962C8B-B14F-4D97-AF65-F5344CB8AC3E}">
        <p14:creationId xmlns:p14="http://schemas.microsoft.com/office/powerpoint/2010/main" val="6025715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reserve="1">
  <p:cSld name="Title only">
    <p:spTree>
      <p:nvGrpSpPr>
        <p:cNvPr id="1" name="Shape 24"/>
        <p:cNvGrpSpPr/>
        <p:nvPr/>
      </p:nvGrpSpPr>
      <p:grpSpPr>
        <a:xfrm>
          <a:off x="0" y="0"/>
          <a:ext cx="0" cy="0"/>
          <a:chOff x="0" y="0"/>
          <a:chExt cx="0" cy="0"/>
        </a:xfrm>
      </p:grpSpPr>
      <p:sp>
        <p:nvSpPr>
          <p:cNvPr id="25" name="Google Shape;25;p64"/>
          <p:cNvSpPr txBox="1">
            <a:spLocks noGrp="1"/>
          </p:cNvSpPr>
          <p:nvPr>
            <p:ph type="title"/>
          </p:nvPr>
        </p:nvSpPr>
        <p:spPr>
          <a:xfrm>
            <a:off x="517200" y="411284"/>
            <a:ext cx="11157600" cy="914800"/>
          </a:xfrm>
          <a:prstGeom prst="rect">
            <a:avLst/>
          </a:prstGeom>
          <a:noFill/>
          <a:ln>
            <a:noFill/>
          </a:ln>
        </p:spPr>
        <p:txBody>
          <a:bodyPr spcFirstLastPara="1" wrap="square" lIns="91425" tIns="91425" rIns="91425" bIns="91425" anchor="b" anchorCtr="0">
            <a:noAutofit/>
          </a:bodyPr>
          <a:lstStyle>
            <a:lvl1pPr lvl="0" algn="l" rtl="0">
              <a:lnSpc>
                <a:spcPct val="100000"/>
              </a:lnSpc>
              <a:spcBef>
                <a:spcPts val="0"/>
              </a:spcBef>
              <a:spcAft>
                <a:spcPts val="0"/>
              </a:spcAft>
              <a:buSzPts val="3000"/>
              <a:buNone/>
              <a:defRPr/>
            </a:lvl1pPr>
            <a:lvl2pPr lvl="1" algn="l" rtl="0">
              <a:lnSpc>
                <a:spcPct val="100000"/>
              </a:lnSpc>
              <a:spcBef>
                <a:spcPts val="0"/>
              </a:spcBef>
              <a:spcAft>
                <a:spcPts val="0"/>
              </a:spcAft>
              <a:buSzPts val="3000"/>
              <a:buNone/>
              <a:defRPr/>
            </a:lvl2pPr>
            <a:lvl3pPr lvl="2" algn="l" rtl="0">
              <a:lnSpc>
                <a:spcPct val="100000"/>
              </a:lnSpc>
              <a:spcBef>
                <a:spcPts val="0"/>
              </a:spcBef>
              <a:spcAft>
                <a:spcPts val="0"/>
              </a:spcAft>
              <a:buSzPts val="3000"/>
              <a:buNone/>
              <a:defRPr/>
            </a:lvl3pPr>
            <a:lvl4pPr lvl="3" algn="l" rtl="0">
              <a:lnSpc>
                <a:spcPct val="100000"/>
              </a:lnSpc>
              <a:spcBef>
                <a:spcPts val="0"/>
              </a:spcBef>
              <a:spcAft>
                <a:spcPts val="0"/>
              </a:spcAft>
              <a:buSzPts val="3000"/>
              <a:buNone/>
              <a:defRPr/>
            </a:lvl4pPr>
            <a:lvl5pPr lvl="4" algn="l" rtl="0">
              <a:lnSpc>
                <a:spcPct val="100000"/>
              </a:lnSpc>
              <a:spcBef>
                <a:spcPts val="0"/>
              </a:spcBef>
              <a:spcAft>
                <a:spcPts val="0"/>
              </a:spcAft>
              <a:buSzPts val="3000"/>
              <a:buNone/>
              <a:defRPr/>
            </a:lvl5pPr>
            <a:lvl6pPr lvl="5" algn="l" rtl="0">
              <a:lnSpc>
                <a:spcPct val="100000"/>
              </a:lnSpc>
              <a:spcBef>
                <a:spcPts val="0"/>
              </a:spcBef>
              <a:spcAft>
                <a:spcPts val="0"/>
              </a:spcAft>
              <a:buSzPts val="3000"/>
              <a:buNone/>
              <a:defRPr/>
            </a:lvl6pPr>
            <a:lvl7pPr lvl="6" algn="l" rtl="0">
              <a:lnSpc>
                <a:spcPct val="100000"/>
              </a:lnSpc>
              <a:spcBef>
                <a:spcPts val="0"/>
              </a:spcBef>
              <a:spcAft>
                <a:spcPts val="0"/>
              </a:spcAft>
              <a:buSzPts val="3000"/>
              <a:buNone/>
              <a:defRPr/>
            </a:lvl7pPr>
            <a:lvl8pPr lvl="7" algn="l" rtl="0">
              <a:lnSpc>
                <a:spcPct val="100000"/>
              </a:lnSpc>
              <a:spcBef>
                <a:spcPts val="0"/>
              </a:spcBef>
              <a:spcAft>
                <a:spcPts val="0"/>
              </a:spcAft>
              <a:buSzPts val="3000"/>
              <a:buNone/>
              <a:defRPr/>
            </a:lvl8pPr>
            <a:lvl9pPr lvl="8" algn="l" rtl="0">
              <a:lnSpc>
                <a:spcPct val="100000"/>
              </a:lnSpc>
              <a:spcBef>
                <a:spcPts val="0"/>
              </a:spcBef>
              <a:spcAft>
                <a:spcPts val="0"/>
              </a:spcAft>
              <a:buSzPts val="3000"/>
              <a:buNone/>
              <a:defRPr/>
            </a:lvl9pPr>
          </a:lstStyle>
          <a:p>
            <a:endParaRPr/>
          </a:p>
        </p:txBody>
      </p:sp>
      <p:sp>
        <p:nvSpPr>
          <p:cNvPr id="26" name="Google Shape;26;p64"/>
          <p:cNvSpPr txBox="1">
            <a:spLocks noGrp="1"/>
          </p:cNvSpPr>
          <p:nvPr>
            <p:ph type="sldNum" idx="12"/>
          </p:nvPr>
        </p:nvSpPr>
        <p:spPr>
          <a:xfrm>
            <a:off x="11460409" y="6333188"/>
            <a:ext cx="731600" cy="5248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chemeClr val="dk1"/>
              </a:buClr>
              <a:buSzPts val="1000"/>
              <a:buFont typeface="Arial"/>
              <a:buNone/>
              <a:defRPr sz="1333" b="0" i="0" u="none" strike="noStrike" cap="none">
                <a:solidFill>
                  <a:schemeClr val="dk1"/>
                </a:solidFill>
                <a:latin typeface="Roboto" panose="02000000000000000000" pitchFamily="2" charset="0"/>
                <a:ea typeface="Roboto" panose="02000000000000000000" pitchFamily="2" charset="0"/>
                <a:cs typeface="Roboto" panose="02000000000000000000" pitchFamily="2" charset="0"/>
                <a:sym typeface="Arial"/>
              </a:defRPr>
            </a:lvl1pPr>
            <a:lvl2pPr marL="0" marR="0" lvl="1" indent="0" algn="l" rtl="0">
              <a:lnSpc>
                <a:spcPct val="100000"/>
              </a:lnSpc>
              <a:spcBef>
                <a:spcPts val="0"/>
              </a:spcBef>
              <a:spcAft>
                <a:spcPts val="0"/>
              </a:spcAft>
              <a:buClr>
                <a:schemeClr val="dk1"/>
              </a:buClr>
              <a:buSzPts val="1000"/>
              <a:buFont typeface="Arial"/>
              <a:buNone/>
              <a:defRPr sz="1333" b="0" i="0" u="none" strike="noStrike" cap="none">
                <a:solidFill>
                  <a:schemeClr val="dk1"/>
                </a:solidFill>
                <a:latin typeface="Arial"/>
                <a:ea typeface="Arial"/>
                <a:cs typeface="Arial"/>
                <a:sym typeface="Arial"/>
              </a:defRPr>
            </a:lvl2pPr>
            <a:lvl3pPr marL="0" marR="0" lvl="2" indent="0" algn="l" rtl="0">
              <a:lnSpc>
                <a:spcPct val="100000"/>
              </a:lnSpc>
              <a:spcBef>
                <a:spcPts val="0"/>
              </a:spcBef>
              <a:spcAft>
                <a:spcPts val="0"/>
              </a:spcAft>
              <a:buClr>
                <a:schemeClr val="dk1"/>
              </a:buClr>
              <a:buSzPts val="1000"/>
              <a:buFont typeface="Arial"/>
              <a:buNone/>
              <a:defRPr sz="1333" b="0" i="0" u="none" strike="noStrike" cap="none">
                <a:solidFill>
                  <a:schemeClr val="dk1"/>
                </a:solidFill>
                <a:latin typeface="Arial"/>
                <a:ea typeface="Arial"/>
                <a:cs typeface="Arial"/>
                <a:sym typeface="Arial"/>
              </a:defRPr>
            </a:lvl3pPr>
            <a:lvl4pPr marL="0" marR="0" lvl="3" indent="0" algn="l" rtl="0">
              <a:lnSpc>
                <a:spcPct val="100000"/>
              </a:lnSpc>
              <a:spcBef>
                <a:spcPts val="0"/>
              </a:spcBef>
              <a:spcAft>
                <a:spcPts val="0"/>
              </a:spcAft>
              <a:buClr>
                <a:schemeClr val="dk1"/>
              </a:buClr>
              <a:buSzPts val="1000"/>
              <a:buFont typeface="Arial"/>
              <a:buNone/>
              <a:defRPr sz="1333" b="0" i="0" u="none" strike="noStrike" cap="none">
                <a:solidFill>
                  <a:schemeClr val="dk1"/>
                </a:solidFill>
                <a:latin typeface="Arial"/>
                <a:ea typeface="Arial"/>
                <a:cs typeface="Arial"/>
                <a:sym typeface="Arial"/>
              </a:defRPr>
            </a:lvl4pPr>
            <a:lvl5pPr marL="0" marR="0" lvl="4" indent="0" algn="l" rtl="0">
              <a:lnSpc>
                <a:spcPct val="100000"/>
              </a:lnSpc>
              <a:spcBef>
                <a:spcPts val="0"/>
              </a:spcBef>
              <a:spcAft>
                <a:spcPts val="0"/>
              </a:spcAft>
              <a:buClr>
                <a:schemeClr val="dk1"/>
              </a:buClr>
              <a:buSzPts val="1000"/>
              <a:buFont typeface="Arial"/>
              <a:buNone/>
              <a:defRPr sz="1333" b="0" i="0" u="none" strike="noStrike" cap="none">
                <a:solidFill>
                  <a:schemeClr val="dk1"/>
                </a:solidFill>
                <a:latin typeface="Arial"/>
                <a:ea typeface="Arial"/>
                <a:cs typeface="Arial"/>
                <a:sym typeface="Arial"/>
              </a:defRPr>
            </a:lvl5pPr>
            <a:lvl6pPr marL="0" marR="0" lvl="5" indent="0" algn="l" rtl="0">
              <a:lnSpc>
                <a:spcPct val="100000"/>
              </a:lnSpc>
              <a:spcBef>
                <a:spcPts val="0"/>
              </a:spcBef>
              <a:spcAft>
                <a:spcPts val="0"/>
              </a:spcAft>
              <a:buClr>
                <a:schemeClr val="dk1"/>
              </a:buClr>
              <a:buSzPts val="1000"/>
              <a:buFont typeface="Arial"/>
              <a:buNone/>
              <a:defRPr sz="1333" b="0" i="0" u="none" strike="noStrike" cap="none">
                <a:solidFill>
                  <a:schemeClr val="dk1"/>
                </a:solidFill>
                <a:latin typeface="Arial"/>
                <a:ea typeface="Arial"/>
                <a:cs typeface="Arial"/>
                <a:sym typeface="Arial"/>
              </a:defRPr>
            </a:lvl6pPr>
            <a:lvl7pPr marL="0" marR="0" lvl="6" indent="0" algn="l" rtl="0">
              <a:lnSpc>
                <a:spcPct val="100000"/>
              </a:lnSpc>
              <a:spcBef>
                <a:spcPts val="0"/>
              </a:spcBef>
              <a:spcAft>
                <a:spcPts val="0"/>
              </a:spcAft>
              <a:buClr>
                <a:schemeClr val="dk1"/>
              </a:buClr>
              <a:buSzPts val="1000"/>
              <a:buFont typeface="Arial"/>
              <a:buNone/>
              <a:defRPr sz="1333" b="0" i="0" u="none" strike="noStrike" cap="none">
                <a:solidFill>
                  <a:schemeClr val="dk1"/>
                </a:solidFill>
                <a:latin typeface="Arial"/>
                <a:ea typeface="Arial"/>
                <a:cs typeface="Arial"/>
                <a:sym typeface="Arial"/>
              </a:defRPr>
            </a:lvl7pPr>
            <a:lvl8pPr marL="0" marR="0" lvl="7" indent="0" algn="l" rtl="0">
              <a:lnSpc>
                <a:spcPct val="100000"/>
              </a:lnSpc>
              <a:spcBef>
                <a:spcPts val="0"/>
              </a:spcBef>
              <a:spcAft>
                <a:spcPts val="0"/>
              </a:spcAft>
              <a:buClr>
                <a:schemeClr val="dk1"/>
              </a:buClr>
              <a:buSzPts val="1000"/>
              <a:buFont typeface="Arial"/>
              <a:buNone/>
              <a:defRPr sz="1333" b="0" i="0" u="none" strike="noStrike" cap="none">
                <a:solidFill>
                  <a:schemeClr val="dk1"/>
                </a:solidFill>
                <a:latin typeface="Arial"/>
                <a:ea typeface="Arial"/>
                <a:cs typeface="Arial"/>
                <a:sym typeface="Arial"/>
              </a:defRPr>
            </a:lvl8pPr>
            <a:lvl9pPr marL="0" marR="0" lvl="8" indent="0" algn="l" rtl="0">
              <a:lnSpc>
                <a:spcPct val="100000"/>
              </a:lnSpc>
              <a:spcBef>
                <a:spcPts val="0"/>
              </a:spcBef>
              <a:spcAft>
                <a:spcPts val="0"/>
              </a:spcAft>
              <a:buClr>
                <a:schemeClr val="dk1"/>
              </a:buClr>
              <a:buSzPts val="1000"/>
              <a:buFont typeface="Arial"/>
              <a:buNone/>
              <a:defRPr sz="1333" b="0" i="0" u="none" strike="noStrike" cap="none">
                <a:solidFill>
                  <a:schemeClr val="dk1"/>
                </a:solidFill>
                <a:latin typeface="Arial"/>
                <a:ea typeface="Arial"/>
                <a:cs typeface="Arial"/>
                <a:sym typeface="Arial"/>
              </a:defRPr>
            </a:lvl9pPr>
          </a:lstStyle>
          <a:p>
            <a:fld id="{00000000-1234-1234-1234-123412341234}" type="slidenum">
              <a:rPr lang="en-US" smtClean="0"/>
              <a:pPr/>
              <a:t>‹#›</a:t>
            </a:fld>
            <a:endParaRPr lang="en-US" dirty="0"/>
          </a:p>
        </p:txBody>
      </p:sp>
    </p:spTree>
    <p:extLst>
      <p:ext uri="{BB962C8B-B14F-4D97-AF65-F5344CB8AC3E}">
        <p14:creationId xmlns:p14="http://schemas.microsoft.com/office/powerpoint/2010/main" val="33227989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28E42C-877A-9565-752E-A8282DEC681B}"/>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9C4BB7A7-618B-D08F-C37F-43EFA679881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F0ADD28-B944-0245-7C6E-D57D966F8FFE}"/>
              </a:ext>
            </a:extLst>
          </p:cNvPr>
          <p:cNvSpPr>
            <a:spLocks noGrp="1"/>
          </p:cNvSpPr>
          <p:nvPr>
            <p:ph type="dt" sz="half" idx="10"/>
          </p:nvPr>
        </p:nvSpPr>
        <p:spPr/>
        <p:txBody>
          <a:bodyPr/>
          <a:lstStyle>
            <a:lvl1pPr>
              <a:defRPr b="0" i="0">
                <a:latin typeface="Roboto" panose="02000000000000000000" pitchFamily="2" charset="0"/>
              </a:defRPr>
            </a:lvl1pPr>
          </a:lstStyle>
          <a:p>
            <a:fld id="{2E2608F6-25C7-4E79-8B74-A0277730BF95}" type="datetimeFigureOut">
              <a:rPr lang="en-US" smtClean="0"/>
              <a:pPr/>
              <a:t>4/4/24</a:t>
            </a:fld>
            <a:endParaRPr lang="en-US" dirty="0"/>
          </a:p>
        </p:txBody>
      </p:sp>
      <p:sp>
        <p:nvSpPr>
          <p:cNvPr id="5" name="Footer Placeholder 4">
            <a:extLst>
              <a:ext uri="{FF2B5EF4-FFF2-40B4-BE49-F238E27FC236}">
                <a16:creationId xmlns:a16="http://schemas.microsoft.com/office/drawing/2014/main" id="{AAABED8F-D4EC-1945-B9A3-7A7D11B1A959}"/>
              </a:ext>
            </a:extLst>
          </p:cNvPr>
          <p:cNvSpPr>
            <a:spLocks noGrp="1"/>
          </p:cNvSpPr>
          <p:nvPr>
            <p:ph type="ftr" sz="quarter" idx="11"/>
          </p:nvPr>
        </p:nvSpPr>
        <p:spPr/>
        <p:txBody>
          <a:bodyPr/>
          <a:lstStyle>
            <a:lvl1pPr>
              <a:defRPr b="0" i="0">
                <a:latin typeface="Roboto" panose="02000000000000000000" pitchFamily="2" charset="0"/>
              </a:defRPr>
            </a:lvl1pPr>
          </a:lstStyle>
          <a:p>
            <a:endParaRPr lang="en-US" dirty="0"/>
          </a:p>
        </p:txBody>
      </p:sp>
      <p:sp>
        <p:nvSpPr>
          <p:cNvPr id="6" name="Slide Number Placeholder 5">
            <a:extLst>
              <a:ext uri="{FF2B5EF4-FFF2-40B4-BE49-F238E27FC236}">
                <a16:creationId xmlns:a16="http://schemas.microsoft.com/office/drawing/2014/main" id="{F121219E-D9F9-4A87-98D8-21B0599D3737}"/>
              </a:ext>
            </a:extLst>
          </p:cNvPr>
          <p:cNvSpPr>
            <a:spLocks noGrp="1"/>
          </p:cNvSpPr>
          <p:nvPr>
            <p:ph type="sldNum" sz="quarter" idx="12"/>
          </p:nvPr>
        </p:nvSpPr>
        <p:spPr/>
        <p:txBody>
          <a:bodyPr/>
          <a:lstStyle/>
          <a:p>
            <a:fld id="{B70A4E65-E013-4740-A494-33C9CE9FCD8A}" type="slidenum">
              <a:rPr lang="en-US" smtClean="0"/>
              <a:t>‹#›</a:t>
            </a:fld>
            <a:endParaRPr lang="en-US"/>
          </a:p>
        </p:txBody>
      </p:sp>
    </p:spTree>
    <p:extLst>
      <p:ext uri="{BB962C8B-B14F-4D97-AF65-F5344CB8AC3E}">
        <p14:creationId xmlns:p14="http://schemas.microsoft.com/office/powerpoint/2010/main" val="321882176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5"/>
        <p:cNvGrpSpPr/>
        <p:nvPr/>
      </p:nvGrpSpPr>
      <p:grpSpPr>
        <a:xfrm>
          <a:off x="0" y="0"/>
          <a:ext cx="0" cy="0"/>
          <a:chOff x="0" y="0"/>
          <a:chExt cx="0" cy="0"/>
        </a:xfrm>
      </p:grpSpPr>
      <p:sp>
        <p:nvSpPr>
          <p:cNvPr id="6" name="Google Shape;6;p62"/>
          <p:cNvSpPr txBox="1">
            <a:spLocks noGrp="1"/>
          </p:cNvSpPr>
          <p:nvPr>
            <p:ph type="title"/>
          </p:nvPr>
        </p:nvSpPr>
        <p:spPr>
          <a:xfrm>
            <a:off x="517200" y="411284"/>
            <a:ext cx="11157600" cy="9148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3000"/>
              <a:buFont typeface="Roboto Slab"/>
              <a:buNone/>
              <a:defRPr sz="3000" b="0" i="0" u="none" strike="noStrike" cap="none">
                <a:solidFill>
                  <a:schemeClr val="dk1"/>
                </a:solidFill>
                <a:latin typeface="Roboto Slab"/>
                <a:ea typeface="Roboto Slab"/>
                <a:cs typeface="Roboto Slab"/>
                <a:sym typeface="Roboto Slab"/>
              </a:defRPr>
            </a:lvl1pPr>
            <a:lvl2pPr marR="0" lvl="1" algn="l" rtl="0">
              <a:lnSpc>
                <a:spcPct val="100000"/>
              </a:lnSpc>
              <a:spcBef>
                <a:spcPts val="0"/>
              </a:spcBef>
              <a:spcAft>
                <a:spcPts val="0"/>
              </a:spcAft>
              <a:buClr>
                <a:schemeClr val="dk1"/>
              </a:buClr>
              <a:buSzPts val="3000"/>
              <a:buFont typeface="Roboto Slab"/>
              <a:buNone/>
              <a:defRPr sz="3000" b="0" i="0" u="none" strike="noStrike" cap="none">
                <a:solidFill>
                  <a:schemeClr val="dk1"/>
                </a:solidFill>
                <a:latin typeface="Roboto Slab"/>
                <a:ea typeface="Roboto Slab"/>
                <a:cs typeface="Roboto Slab"/>
                <a:sym typeface="Roboto Slab"/>
              </a:defRPr>
            </a:lvl2pPr>
            <a:lvl3pPr marR="0" lvl="2" algn="l" rtl="0">
              <a:lnSpc>
                <a:spcPct val="100000"/>
              </a:lnSpc>
              <a:spcBef>
                <a:spcPts val="0"/>
              </a:spcBef>
              <a:spcAft>
                <a:spcPts val="0"/>
              </a:spcAft>
              <a:buClr>
                <a:schemeClr val="dk1"/>
              </a:buClr>
              <a:buSzPts val="3000"/>
              <a:buFont typeface="Roboto Slab"/>
              <a:buNone/>
              <a:defRPr sz="3000" b="0" i="0" u="none" strike="noStrike" cap="none">
                <a:solidFill>
                  <a:schemeClr val="dk1"/>
                </a:solidFill>
                <a:latin typeface="Roboto Slab"/>
                <a:ea typeface="Roboto Slab"/>
                <a:cs typeface="Roboto Slab"/>
                <a:sym typeface="Roboto Slab"/>
              </a:defRPr>
            </a:lvl3pPr>
            <a:lvl4pPr marR="0" lvl="3" algn="l" rtl="0">
              <a:lnSpc>
                <a:spcPct val="100000"/>
              </a:lnSpc>
              <a:spcBef>
                <a:spcPts val="0"/>
              </a:spcBef>
              <a:spcAft>
                <a:spcPts val="0"/>
              </a:spcAft>
              <a:buClr>
                <a:schemeClr val="dk1"/>
              </a:buClr>
              <a:buSzPts val="3000"/>
              <a:buFont typeface="Roboto Slab"/>
              <a:buNone/>
              <a:defRPr sz="3000" b="0" i="0" u="none" strike="noStrike" cap="none">
                <a:solidFill>
                  <a:schemeClr val="dk1"/>
                </a:solidFill>
                <a:latin typeface="Roboto Slab"/>
                <a:ea typeface="Roboto Slab"/>
                <a:cs typeface="Roboto Slab"/>
                <a:sym typeface="Roboto Slab"/>
              </a:defRPr>
            </a:lvl4pPr>
            <a:lvl5pPr marR="0" lvl="4" algn="l" rtl="0">
              <a:lnSpc>
                <a:spcPct val="100000"/>
              </a:lnSpc>
              <a:spcBef>
                <a:spcPts val="0"/>
              </a:spcBef>
              <a:spcAft>
                <a:spcPts val="0"/>
              </a:spcAft>
              <a:buClr>
                <a:schemeClr val="dk1"/>
              </a:buClr>
              <a:buSzPts val="3000"/>
              <a:buFont typeface="Roboto Slab"/>
              <a:buNone/>
              <a:defRPr sz="3000" b="0" i="0" u="none" strike="noStrike" cap="none">
                <a:solidFill>
                  <a:schemeClr val="dk1"/>
                </a:solidFill>
                <a:latin typeface="Roboto Slab"/>
                <a:ea typeface="Roboto Slab"/>
                <a:cs typeface="Roboto Slab"/>
                <a:sym typeface="Roboto Slab"/>
              </a:defRPr>
            </a:lvl5pPr>
            <a:lvl6pPr marR="0" lvl="5" algn="l" rtl="0">
              <a:lnSpc>
                <a:spcPct val="100000"/>
              </a:lnSpc>
              <a:spcBef>
                <a:spcPts val="0"/>
              </a:spcBef>
              <a:spcAft>
                <a:spcPts val="0"/>
              </a:spcAft>
              <a:buClr>
                <a:schemeClr val="dk1"/>
              </a:buClr>
              <a:buSzPts val="3000"/>
              <a:buFont typeface="Roboto Slab"/>
              <a:buNone/>
              <a:defRPr sz="3000" b="0" i="0" u="none" strike="noStrike" cap="none">
                <a:solidFill>
                  <a:schemeClr val="dk1"/>
                </a:solidFill>
                <a:latin typeface="Roboto Slab"/>
                <a:ea typeface="Roboto Slab"/>
                <a:cs typeface="Roboto Slab"/>
                <a:sym typeface="Roboto Slab"/>
              </a:defRPr>
            </a:lvl6pPr>
            <a:lvl7pPr marR="0" lvl="6" algn="l" rtl="0">
              <a:lnSpc>
                <a:spcPct val="100000"/>
              </a:lnSpc>
              <a:spcBef>
                <a:spcPts val="0"/>
              </a:spcBef>
              <a:spcAft>
                <a:spcPts val="0"/>
              </a:spcAft>
              <a:buClr>
                <a:schemeClr val="dk1"/>
              </a:buClr>
              <a:buSzPts val="3000"/>
              <a:buFont typeface="Roboto Slab"/>
              <a:buNone/>
              <a:defRPr sz="3000" b="0" i="0" u="none" strike="noStrike" cap="none">
                <a:solidFill>
                  <a:schemeClr val="dk1"/>
                </a:solidFill>
                <a:latin typeface="Roboto Slab"/>
                <a:ea typeface="Roboto Slab"/>
                <a:cs typeface="Roboto Slab"/>
                <a:sym typeface="Roboto Slab"/>
              </a:defRPr>
            </a:lvl7pPr>
            <a:lvl8pPr marR="0" lvl="7" algn="l" rtl="0">
              <a:lnSpc>
                <a:spcPct val="100000"/>
              </a:lnSpc>
              <a:spcBef>
                <a:spcPts val="0"/>
              </a:spcBef>
              <a:spcAft>
                <a:spcPts val="0"/>
              </a:spcAft>
              <a:buClr>
                <a:schemeClr val="dk1"/>
              </a:buClr>
              <a:buSzPts val="3000"/>
              <a:buFont typeface="Roboto Slab"/>
              <a:buNone/>
              <a:defRPr sz="3000" b="0" i="0" u="none" strike="noStrike" cap="none">
                <a:solidFill>
                  <a:schemeClr val="dk1"/>
                </a:solidFill>
                <a:latin typeface="Roboto Slab"/>
                <a:ea typeface="Roboto Slab"/>
                <a:cs typeface="Roboto Slab"/>
                <a:sym typeface="Roboto Slab"/>
              </a:defRPr>
            </a:lvl8pPr>
            <a:lvl9pPr marR="0" lvl="8" algn="l" rtl="0">
              <a:lnSpc>
                <a:spcPct val="100000"/>
              </a:lnSpc>
              <a:spcBef>
                <a:spcPts val="0"/>
              </a:spcBef>
              <a:spcAft>
                <a:spcPts val="0"/>
              </a:spcAft>
              <a:buClr>
                <a:schemeClr val="dk1"/>
              </a:buClr>
              <a:buSzPts val="3000"/>
              <a:buFont typeface="Roboto Slab"/>
              <a:buNone/>
              <a:defRPr sz="3000" b="0" i="0" u="none" strike="noStrike" cap="none">
                <a:solidFill>
                  <a:schemeClr val="dk1"/>
                </a:solidFill>
                <a:latin typeface="Roboto Slab"/>
                <a:ea typeface="Roboto Slab"/>
                <a:cs typeface="Roboto Slab"/>
                <a:sym typeface="Roboto Slab"/>
              </a:defRPr>
            </a:lvl9pPr>
          </a:lstStyle>
          <a:p>
            <a:endParaRPr/>
          </a:p>
        </p:txBody>
      </p:sp>
      <p:sp>
        <p:nvSpPr>
          <p:cNvPr id="7" name="Google Shape;7;p62"/>
          <p:cNvSpPr txBox="1">
            <a:spLocks noGrp="1"/>
          </p:cNvSpPr>
          <p:nvPr>
            <p:ph type="body" idx="1"/>
          </p:nvPr>
        </p:nvSpPr>
        <p:spPr>
          <a:xfrm>
            <a:off x="517200" y="1376400"/>
            <a:ext cx="11157600" cy="46204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15000"/>
              </a:lnSpc>
              <a:spcBef>
                <a:spcPts val="0"/>
              </a:spcBef>
              <a:spcAft>
                <a:spcPts val="0"/>
              </a:spcAft>
              <a:buClr>
                <a:schemeClr val="dk1"/>
              </a:buClr>
              <a:buSzPts val="1800"/>
              <a:buFont typeface="Roboto"/>
              <a:buNone/>
              <a:defRPr sz="1800" b="0" i="0" u="none" strike="noStrike" cap="none">
                <a:solidFill>
                  <a:schemeClr val="dk1"/>
                </a:solidFill>
                <a:latin typeface="Roboto"/>
                <a:ea typeface="Roboto"/>
                <a:cs typeface="Roboto"/>
                <a:sym typeface="Roboto"/>
              </a:defRPr>
            </a:lvl1pPr>
            <a:lvl2pPr marL="914400" marR="0" lvl="1" indent="-228600" algn="l" rtl="0">
              <a:lnSpc>
                <a:spcPct val="115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2pPr>
            <a:lvl3pPr marL="1371600" marR="0" lvl="2" indent="-228600" algn="l" rtl="0">
              <a:lnSpc>
                <a:spcPct val="115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3pPr>
            <a:lvl4pPr marL="1828800" marR="0" lvl="3" indent="-228600" algn="l" rtl="0">
              <a:lnSpc>
                <a:spcPct val="115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4pPr>
            <a:lvl5pPr marL="2286000" marR="0" lvl="4" indent="-228600" algn="l" rtl="0">
              <a:lnSpc>
                <a:spcPct val="115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5pPr>
            <a:lvl6pPr marL="2743200" marR="0" lvl="5" indent="-228600" algn="l" rtl="0">
              <a:lnSpc>
                <a:spcPct val="115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6pPr>
            <a:lvl7pPr marL="3200400" marR="0" lvl="6" indent="-228600" algn="l" rtl="0">
              <a:lnSpc>
                <a:spcPct val="115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7pPr>
            <a:lvl8pPr marL="3657600" marR="0" lvl="7" indent="-228600" algn="l" rtl="0">
              <a:lnSpc>
                <a:spcPct val="115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8pPr>
            <a:lvl9pPr marL="4114800" marR="0" lvl="8" indent="-228600" algn="l" rtl="0">
              <a:lnSpc>
                <a:spcPct val="115000"/>
              </a:lnSpc>
              <a:spcBef>
                <a:spcPts val="1600"/>
              </a:spcBef>
              <a:spcAft>
                <a:spcPts val="1600"/>
              </a:spcAft>
              <a:buClr>
                <a:schemeClr val="dk1"/>
              </a:buClr>
              <a:buSzPts val="1400"/>
              <a:buFont typeface="Roboto"/>
              <a:buNone/>
              <a:defRPr sz="1400" b="0" i="0" u="none" strike="noStrike" cap="none">
                <a:solidFill>
                  <a:schemeClr val="dk1"/>
                </a:solidFill>
                <a:latin typeface="Roboto"/>
                <a:ea typeface="Roboto"/>
                <a:cs typeface="Roboto"/>
                <a:sym typeface="Roboto"/>
              </a:defRPr>
            </a:lvl9pPr>
          </a:lstStyle>
          <a:p>
            <a:endParaRPr/>
          </a:p>
        </p:txBody>
      </p:sp>
      <p:sp>
        <p:nvSpPr>
          <p:cNvPr id="8" name="Google Shape;8;p62"/>
          <p:cNvSpPr txBox="1">
            <a:spLocks noGrp="1"/>
          </p:cNvSpPr>
          <p:nvPr>
            <p:ph type="sldNum" idx="12"/>
          </p:nvPr>
        </p:nvSpPr>
        <p:spPr>
          <a:xfrm>
            <a:off x="11460409" y="6333188"/>
            <a:ext cx="731600" cy="5248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chemeClr val="dk1"/>
              </a:buClr>
              <a:buSzPts val="1000"/>
              <a:buFont typeface="Arial"/>
              <a:buNone/>
              <a:defRPr sz="1333" b="0" i="0" u="none" strike="noStrike" cap="none">
                <a:solidFill>
                  <a:schemeClr val="dk1"/>
                </a:solidFill>
                <a:latin typeface="Roboto" panose="02000000000000000000" pitchFamily="2" charset="0"/>
                <a:ea typeface="Roboto" panose="02000000000000000000" pitchFamily="2" charset="0"/>
                <a:cs typeface="Roboto" panose="02000000000000000000" pitchFamily="2" charset="0"/>
                <a:sym typeface="Arial"/>
              </a:defRPr>
            </a:lvl1pPr>
            <a:lvl2pPr marL="0" marR="0" lvl="1" indent="0" algn="l" rtl="0">
              <a:lnSpc>
                <a:spcPct val="100000"/>
              </a:lnSpc>
              <a:spcBef>
                <a:spcPts val="0"/>
              </a:spcBef>
              <a:spcAft>
                <a:spcPts val="0"/>
              </a:spcAft>
              <a:buClr>
                <a:schemeClr val="dk1"/>
              </a:buClr>
              <a:buSzPts val="1000"/>
              <a:buFont typeface="Arial"/>
              <a:buNone/>
              <a:defRPr sz="1333" b="0" i="0" u="none" strike="noStrike" cap="none">
                <a:solidFill>
                  <a:schemeClr val="dk1"/>
                </a:solidFill>
                <a:latin typeface="Arial"/>
                <a:ea typeface="Arial"/>
                <a:cs typeface="Arial"/>
                <a:sym typeface="Arial"/>
              </a:defRPr>
            </a:lvl2pPr>
            <a:lvl3pPr marL="0" marR="0" lvl="2" indent="0" algn="l" rtl="0">
              <a:lnSpc>
                <a:spcPct val="100000"/>
              </a:lnSpc>
              <a:spcBef>
                <a:spcPts val="0"/>
              </a:spcBef>
              <a:spcAft>
                <a:spcPts val="0"/>
              </a:spcAft>
              <a:buClr>
                <a:schemeClr val="dk1"/>
              </a:buClr>
              <a:buSzPts val="1000"/>
              <a:buFont typeface="Arial"/>
              <a:buNone/>
              <a:defRPr sz="1333" b="0" i="0" u="none" strike="noStrike" cap="none">
                <a:solidFill>
                  <a:schemeClr val="dk1"/>
                </a:solidFill>
                <a:latin typeface="Arial"/>
                <a:ea typeface="Arial"/>
                <a:cs typeface="Arial"/>
                <a:sym typeface="Arial"/>
              </a:defRPr>
            </a:lvl3pPr>
            <a:lvl4pPr marL="0" marR="0" lvl="3" indent="0" algn="l" rtl="0">
              <a:lnSpc>
                <a:spcPct val="100000"/>
              </a:lnSpc>
              <a:spcBef>
                <a:spcPts val="0"/>
              </a:spcBef>
              <a:spcAft>
                <a:spcPts val="0"/>
              </a:spcAft>
              <a:buClr>
                <a:schemeClr val="dk1"/>
              </a:buClr>
              <a:buSzPts val="1000"/>
              <a:buFont typeface="Arial"/>
              <a:buNone/>
              <a:defRPr sz="1333" b="0" i="0" u="none" strike="noStrike" cap="none">
                <a:solidFill>
                  <a:schemeClr val="dk1"/>
                </a:solidFill>
                <a:latin typeface="Arial"/>
                <a:ea typeface="Arial"/>
                <a:cs typeface="Arial"/>
                <a:sym typeface="Arial"/>
              </a:defRPr>
            </a:lvl4pPr>
            <a:lvl5pPr marL="0" marR="0" lvl="4" indent="0" algn="l" rtl="0">
              <a:lnSpc>
                <a:spcPct val="100000"/>
              </a:lnSpc>
              <a:spcBef>
                <a:spcPts val="0"/>
              </a:spcBef>
              <a:spcAft>
                <a:spcPts val="0"/>
              </a:spcAft>
              <a:buClr>
                <a:schemeClr val="dk1"/>
              </a:buClr>
              <a:buSzPts val="1000"/>
              <a:buFont typeface="Arial"/>
              <a:buNone/>
              <a:defRPr sz="1333" b="0" i="0" u="none" strike="noStrike" cap="none">
                <a:solidFill>
                  <a:schemeClr val="dk1"/>
                </a:solidFill>
                <a:latin typeface="Arial"/>
                <a:ea typeface="Arial"/>
                <a:cs typeface="Arial"/>
                <a:sym typeface="Arial"/>
              </a:defRPr>
            </a:lvl5pPr>
            <a:lvl6pPr marL="0" marR="0" lvl="5" indent="0" algn="l" rtl="0">
              <a:lnSpc>
                <a:spcPct val="100000"/>
              </a:lnSpc>
              <a:spcBef>
                <a:spcPts val="0"/>
              </a:spcBef>
              <a:spcAft>
                <a:spcPts val="0"/>
              </a:spcAft>
              <a:buClr>
                <a:schemeClr val="dk1"/>
              </a:buClr>
              <a:buSzPts val="1000"/>
              <a:buFont typeface="Arial"/>
              <a:buNone/>
              <a:defRPr sz="1333" b="0" i="0" u="none" strike="noStrike" cap="none">
                <a:solidFill>
                  <a:schemeClr val="dk1"/>
                </a:solidFill>
                <a:latin typeface="Arial"/>
                <a:ea typeface="Arial"/>
                <a:cs typeface="Arial"/>
                <a:sym typeface="Arial"/>
              </a:defRPr>
            </a:lvl6pPr>
            <a:lvl7pPr marL="0" marR="0" lvl="6" indent="0" algn="l" rtl="0">
              <a:lnSpc>
                <a:spcPct val="100000"/>
              </a:lnSpc>
              <a:spcBef>
                <a:spcPts val="0"/>
              </a:spcBef>
              <a:spcAft>
                <a:spcPts val="0"/>
              </a:spcAft>
              <a:buClr>
                <a:schemeClr val="dk1"/>
              </a:buClr>
              <a:buSzPts val="1000"/>
              <a:buFont typeface="Arial"/>
              <a:buNone/>
              <a:defRPr sz="1333" b="0" i="0" u="none" strike="noStrike" cap="none">
                <a:solidFill>
                  <a:schemeClr val="dk1"/>
                </a:solidFill>
                <a:latin typeface="Arial"/>
                <a:ea typeface="Arial"/>
                <a:cs typeface="Arial"/>
                <a:sym typeface="Arial"/>
              </a:defRPr>
            </a:lvl7pPr>
            <a:lvl8pPr marL="0" marR="0" lvl="7" indent="0" algn="l" rtl="0">
              <a:lnSpc>
                <a:spcPct val="100000"/>
              </a:lnSpc>
              <a:spcBef>
                <a:spcPts val="0"/>
              </a:spcBef>
              <a:spcAft>
                <a:spcPts val="0"/>
              </a:spcAft>
              <a:buClr>
                <a:schemeClr val="dk1"/>
              </a:buClr>
              <a:buSzPts val="1000"/>
              <a:buFont typeface="Arial"/>
              <a:buNone/>
              <a:defRPr sz="1333" b="0" i="0" u="none" strike="noStrike" cap="none">
                <a:solidFill>
                  <a:schemeClr val="dk1"/>
                </a:solidFill>
                <a:latin typeface="Arial"/>
                <a:ea typeface="Arial"/>
                <a:cs typeface="Arial"/>
                <a:sym typeface="Arial"/>
              </a:defRPr>
            </a:lvl8pPr>
            <a:lvl9pPr marL="0" marR="0" lvl="8" indent="0" algn="l" rtl="0">
              <a:lnSpc>
                <a:spcPct val="100000"/>
              </a:lnSpc>
              <a:spcBef>
                <a:spcPts val="0"/>
              </a:spcBef>
              <a:spcAft>
                <a:spcPts val="0"/>
              </a:spcAft>
              <a:buClr>
                <a:schemeClr val="dk1"/>
              </a:buClr>
              <a:buSzPts val="1000"/>
              <a:buFont typeface="Arial"/>
              <a:buNone/>
              <a:defRPr sz="1333" b="0" i="0" u="none" strike="noStrike" cap="none">
                <a:solidFill>
                  <a:schemeClr val="dk1"/>
                </a:solidFill>
                <a:latin typeface="Arial"/>
                <a:ea typeface="Arial"/>
                <a:cs typeface="Arial"/>
                <a:sym typeface="Arial"/>
              </a:defRPr>
            </a:lvl9pPr>
          </a:lstStyle>
          <a:p>
            <a:fld id="{00000000-1234-1234-1234-123412341234}" type="slidenum">
              <a:rPr lang="en-US" smtClean="0"/>
              <a:pPr/>
              <a:t>‹#›</a:t>
            </a:fld>
            <a:endParaRPr lang="en-US" dirty="0"/>
          </a:p>
        </p:txBody>
      </p:sp>
      <p:pic>
        <p:nvPicPr>
          <p:cNvPr id="12" name="Google Shape;12;p62"/>
          <p:cNvPicPr preferRelativeResize="0"/>
          <p:nvPr/>
        </p:nvPicPr>
        <p:blipFill rotWithShape="1">
          <a:blip r:embed="rId6" cstate="screen">
            <a:alphaModFix/>
            <a:extLst>
              <a:ext uri="{28A0092B-C50C-407E-A947-70E740481C1C}">
                <a14:useLocalDpi xmlns:a14="http://schemas.microsoft.com/office/drawing/2010/main"/>
              </a:ext>
            </a:extLst>
          </a:blip>
          <a:srcRect/>
          <a:stretch/>
        </p:blipFill>
        <p:spPr>
          <a:xfrm>
            <a:off x="0" y="6091633"/>
            <a:ext cx="1792669" cy="766367"/>
          </a:xfrm>
          <a:prstGeom prst="rect">
            <a:avLst/>
          </a:prstGeom>
          <a:noFill/>
          <a:ln>
            <a:noFill/>
          </a:ln>
        </p:spPr>
      </p:pic>
    </p:spTree>
    <p:extLst>
      <p:ext uri="{BB962C8B-B14F-4D97-AF65-F5344CB8AC3E}">
        <p14:creationId xmlns:p14="http://schemas.microsoft.com/office/powerpoint/2010/main" val="4185837073"/>
      </p:ext>
    </p:extLst>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2.png"/><Relationship Id="rId2" Type="http://schemas.openxmlformats.org/officeDocument/2006/relationships/image" Target="../media/image8.png"/><Relationship Id="rId1" Type="http://schemas.openxmlformats.org/officeDocument/2006/relationships/slideLayout" Target="../slideLayouts/slideLayout4.xml"/><Relationship Id="rId6" Type="http://schemas.microsoft.com/office/2007/relationships/hdphoto" Target="../media/hdphoto1.wdp"/><Relationship Id="rId5" Type="http://schemas.openxmlformats.org/officeDocument/2006/relationships/image" Target="../media/image11.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slideLayout" Target="../slideLayouts/slideLayout4.xml"/><Relationship Id="rId1" Type="http://schemas.openxmlformats.org/officeDocument/2006/relationships/video" Target="https://www.youtube.com/embed/O74Q1VTz4j4?feature=oembed" TargetMode="Externa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slideLayout" Target="../slideLayouts/slideLayout4.xml"/><Relationship Id="rId1" Type="http://schemas.openxmlformats.org/officeDocument/2006/relationships/video" Target="https://www.youtube.com/embed/sbKN8FhGnqg?feature=oembed" TargetMode="External"/></Relationships>
</file>

<file path=ppt/slides/_rels/slide17.xml.rels><?xml version="1.0" encoding="UTF-8" standalone="yes"?>
<Relationships xmlns="http://schemas.openxmlformats.org/package/2006/relationships"><Relationship Id="rId3" Type="http://schemas.openxmlformats.org/officeDocument/2006/relationships/hyperlink" Target="https://github.com/hak5/usbrubberducky-payloads" TargetMode="External"/><Relationship Id="rId2" Type="http://schemas.openxmlformats.org/officeDocument/2006/relationships/hyperlink" Target="https://docs.hak5.org/hak5-usb-rubber-ducky/duckyscript-tm-quick-reference" TargetMode="External"/><Relationship Id="rId1" Type="http://schemas.openxmlformats.org/officeDocument/2006/relationships/slideLayout" Target="../slideLayouts/slideLayout4.xml"/><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e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4.xml"/><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hyperlink" Target="http://192.168.4.1/" TargetMode="External"/><Relationship Id="rId1" Type="http://schemas.openxmlformats.org/officeDocument/2006/relationships/slideLayout" Target="../slideLayouts/slideLayout4.xml"/><Relationship Id="rId5" Type="http://schemas.openxmlformats.org/officeDocument/2006/relationships/image" Target="../media/image30.png"/><Relationship Id="rId4" Type="http://schemas.openxmlformats.org/officeDocument/2006/relationships/image" Target="../media/image29.png"/></Relationships>
</file>

<file path=ppt/slides/_rels/slide2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oleObject" Target="../embeddings/oleObject1.bin"/><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0"/>
        <p:cNvGrpSpPr/>
        <p:nvPr/>
      </p:nvGrpSpPr>
      <p:grpSpPr>
        <a:xfrm>
          <a:off x="0" y="0"/>
          <a:ext cx="0" cy="0"/>
          <a:chOff x="0" y="0"/>
          <a:chExt cx="0" cy="0"/>
        </a:xfrm>
      </p:grpSpPr>
      <p:pic>
        <p:nvPicPr>
          <p:cNvPr id="31" name="Google Shape;31;p1"/>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0" y="-25400"/>
            <a:ext cx="12191997" cy="6883400"/>
          </a:xfrm>
          <a:prstGeom prst="rect">
            <a:avLst/>
          </a:prstGeom>
          <a:noFill/>
          <a:ln>
            <a:noFill/>
          </a:ln>
        </p:spPr>
      </p:pic>
      <p:pic>
        <p:nvPicPr>
          <p:cNvPr id="32" name="Google Shape;32;p1"/>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8032600" y="0"/>
            <a:ext cx="4159400" cy="1778133"/>
          </a:xfrm>
          <a:prstGeom prst="rect">
            <a:avLst/>
          </a:prstGeom>
          <a:noFill/>
          <a:ln>
            <a:noFill/>
          </a:ln>
        </p:spPr>
      </p:pic>
      <p:sp>
        <p:nvSpPr>
          <p:cNvPr id="36" name="Google Shape;36;p1"/>
          <p:cNvSpPr/>
          <p:nvPr/>
        </p:nvSpPr>
        <p:spPr>
          <a:xfrm>
            <a:off x="462845" y="587037"/>
            <a:ext cx="6643195" cy="1931444"/>
          </a:xfrm>
          <a:prstGeom prst="rect">
            <a:avLst/>
          </a:prstGeom>
        </p:spPr>
        <p:txBody>
          <a:bodyPr wrap="none" lIns="0" tIns="0" rIns="0" bIns="0">
            <a:prstTxWarp prst="textPlain">
              <a:avLst/>
            </a:prstTxWarp>
          </a:bodyPr>
          <a:lstStyle/>
          <a:p>
            <a:pPr algn="ctr"/>
            <a:r>
              <a:rPr lang="en-US" sz="2400" kern="0" dirty="0">
                <a:ln w="28575" cap="flat" cmpd="sng">
                  <a:solidFill>
                    <a:schemeClr val="lt1"/>
                  </a:solidFill>
                  <a:prstDash val="solid"/>
                  <a:round/>
                  <a:headEnd type="none" w="sm" len="sm"/>
                  <a:tailEnd type="none" w="sm" len="sm"/>
                </a:ln>
                <a:solidFill>
                  <a:schemeClr val="dk1"/>
                </a:solidFill>
                <a:latin typeface="Roboto" panose="02000000000000000000" pitchFamily="2" charset="0"/>
              </a:rPr>
              <a:t>Cybersecurity Club</a:t>
            </a:r>
          </a:p>
          <a:p>
            <a:pPr lvl="0" algn="ctr"/>
            <a:r>
              <a:rPr lang="en-US" sz="2400" kern="0" dirty="0">
                <a:ln w="28575" cap="flat" cmpd="sng">
                  <a:solidFill>
                    <a:schemeClr val="lt1"/>
                  </a:solidFill>
                  <a:prstDash val="solid"/>
                  <a:round/>
                  <a:headEnd type="none" w="sm" len="sm"/>
                  <a:tailEnd type="none" w="sm" len="sm"/>
                </a:ln>
                <a:solidFill>
                  <a:schemeClr val="dk1"/>
                </a:solidFill>
                <a:latin typeface="Roboto" panose="02000000000000000000" pitchFamily="2" charset="0"/>
              </a:rPr>
              <a:t>Dr. Hochstetler</a:t>
            </a:r>
            <a:br>
              <a:rPr lang="en-US" sz="2400" kern="0" dirty="0">
                <a:ln w="28575" cap="flat" cmpd="sng">
                  <a:solidFill>
                    <a:schemeClr val="lt1"/>
                  </a:solidFill>
                  <a:prstDash val="solid"/>
                  <a:round/>
                  <a:headEnd type="none" w="sm" len="sm"/>
                  <a:tailEnd type="none" w="sm" len="sm"/>
                </a:ln>
                <a:solidFill>
                  <a:schemeClr val="dk1"/>
                </a:solidFill>
                <a:latin typeface="Roboto" panose="02000000000000000000" pitchFamily="2" charset="0"/>
              </a:rPr>
            </a:br>
            <a:r>
              <a:rPr lang="en-US" sz="2400" kern="0" dirty="0">
                <a:ln w="28575" cap="flat" cmpd="sng">
                  <a:solidFill>
                    <a:schemeClr val="lt1"/>
                  </a:solidFill>
                  <a:prstDash val="solid"/>
                  <a:round/>
                  <a:headEnd type="none" w="sm" len="sm"/>
                  <a:tailEnd type="none" w="sm" len="sm"/>
                </a:ln>
                <a:solidFill>
                  <a:schemeClr val="dk1"/>
                </a:solidFill>
                <a:latin typeface="Roboto" panose="02000000000000000000" pitchFamily="2" charset="0"/>
              </a:rPr>
              <a:t>March 4th, 2024</a:t>
            </a:r>
            <a:endParaRPr sz="2400" kern="0" dirty="0">
              <a:ln w="28575" cap="flat" cmpd="sng">
                <a:solidFill>
                  <a:schemeClr val="lt1"/>
                </a:solidFill>
                <a:prstDash val="solid"/>
                <a:round/>
                <a:headEnd type="none" w="sm" len="sm"/>
                <a:tailEnd type="none" w="sm" len="sm"/>
              </a:ln>
              <a:solidFill>
                <a:schemeClr val="dk1"/>
              </a:solidFill>
              <a:latin typeface="Roboto" panose="02000000000000000000" pitchFamily="2"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CA9CD72-CF6C-99B2-B3C3-15D7101569E3}"/>
              </a:ext>
            </a:extLst>
          </p:cNvPr>
          <p:cNvSpPr/>
          <p:nvPr/>
        </p:nvSpPr>
        <p:spPr>
          <a:xfrm>
            <a:off x="0" y="4398935"/>
            <a:ext cx="12192000" cy="840154"/>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oboto" panose="02000000000000000000" pitchFamily="2" charset="0"/>
            </a:endParaRPr>
          </a:p>
        </p:txBody>
      </p:sp>
      <p:pic>
        <p:nvPicPr>
          <p:cNvPr id="3074" name="Picture 2" descr="The White House 21054 | Architecture | Buy online at the Official LEGO®  Shop US">
            <a:extLst>
              <a:ext uri="{FF2B5EF4-FFF2-40B4-BE49-F238E27FC236}">
                <a16:creationId xmlns:a16="http://schemas.microsoft.com/office/drawing/2014/main" id="{FA6503BA-46D6-FEC8-A1B9-6CD197C576AC}"/>
              </a:ext>
            </a:extLst>
          </p:cNvPr>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251243" y="1834375"/>
            <a:ext cx="11574966" cy="318924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50CBA3A8-D8CE-B85D-E272-32C9719D22F8}"/>
              </a:ext>
            </a:extLst>
          </p:cNvPr>
          <p:cNvSpPr>
            <a:spLocks noGrp="1"/>
          </p:cNvSpPr>
          <p:nvPr>
            <p:ph type="title"/>
          </p:nvPr>
        </p:nvSpPr>
        <p:spPr/>
        <p:txBody>
          <a:bodyPr/>
          <a:lstStyle/>
          <a:p>
            <a:r>
              <a:rPr lang="en-US" dirty="0"/>
              <a:t>Real-life example: The White House</a:t>
            </a:r>
            <a:br>
              <a:rPr lang="en-US" dirty="0"/>
            </a:br>
            <a:endParaRPr lang="en-US" dirty="0"/>
          </a:p>
        </p:txBody>
      </p:sp>
      <p:sp>
        <p:nvSpPr>
          <p:cNvPr id="4" name="Slide Number Placeholder 3">
            <a:extLst>
              <a:ext uri="{FF2B5EF4-FFF2-40B4-BE49-F238E27FC236}">
                <a16:creationId xmlns:a16="http://schemas.microsoft.com/office/drawing/2014/main" id="{95C58278-EA92-83B4-40A5-9A1A391E4019}"/>
              </a:ext>
            </a:extLst>
          </p:cNvPr>
          <p:cNvSpPr>
            <a:spLocks noGrp="1"/>
          </p:cNvSpPr>
          <p:nvPr>
            <p:ph type="sldNum" sz="quarter" idx="12"/>
          </p:nvPr>
        </p:nvSpPr>
        <p:spPr/>
        <p:txBody>
          <a:bodyPr/>
          <a:lstStyle/>
          <a:p>
            <a:fld id="{B70A4E65-E013-4740-A494-33C9CE9FCD8A}" type="slidenum">
              <a:rPr lang="en-US" smtClean="0"/>
              <a:t>10</a:t>
            </a:fld>
            <a:endParaRPr lang="en-US"/>
          </a:p>
        </p:txBody>
      </p:sp>
      <p:sp>
        <p:nvSpPr>
          <p:cNvPr id="5" name="Rectangular Callout 4">
            <a:extLst>
              <a:ext uri="{FF2B5EF4-FFF2-40B4-BE49-F238E27FC236}">
                <a16:creationId xmlns:a16="http://schemas.microsoft.com/office/drawing/2014/main" id="{81AC1E8D-FBC6-3DB5-704B-F3DB43B33258}"/>
              </a:ext>
            </a:extLst>
          </p:cNvPr>
          <p:cNvSpPr/>
          <p:nvPr/>
        </p:nvSpPr>
        <p:spPr>
          <a:xfrm>
            <a:off x="8269408" y="5759082"/>
            <a:ext cx="3265113" cy="623883"/>
          </a:xfrm>
          <a:prstGeom prst="wedgeRectCallout">
            <a:avLst>
              <a:gd name="adj1" fmla="val -66477"/>
              <a:gd name="adj2" fmla="val -134352"/>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latin typeface="Roboto" panose="02000000000000000000" pitchFamily="2" charset="0"/>
              </a:rPr>
              <a:t>Iron/steel 2.1m spiked fence</a:t>
            </a:r>
          </a:p>
        </p:txBody>
      </p:sp>
      <p:sp>
        <p:nvSpPr>
          <p:cNvPr id="7" name="Rectangular Callout 6">
            <a:extLst>
              <a:ext uri="{FF2B5EF4-FFF2-40B4-BE49-F238E27FC236}">
                <a16:creationId xmlns:a16="http://schemas.microsoft.com/office/drawing/2014/main" id="{EBC8F256-C6E9-2ADF-4BB3-912F87D3A5B4}"/>
              </a:ext>
            </a:extLst>
          </p:cNvPr>
          <p:cNvSpPr/>
          <p:nvPr/>
        </p:nvSpPr>
        <p:spPr>
          <a:xfrm>
            <a:off x="2294618" y="5397363"/>
            <a:ext cx="2635404" cy="623883"/>
          </a:xfrm>
          <a:prstGeom prst="wedgeRectCallout">
            <a:avLst>
              <a:gd name="adj1" fmla="val -32434"/>
              <a:gd name="adj2" fmla="val -202034"/>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latin typeface="Roboto" panose="02000000000000000000" pitchFamily="2" charset="0"/>
              </a:rPr>
              <a:t>Keycard Access Control</a:t>
            </a:r>
          </a:p>
        </p:txBody>
      </p:sp>
      <p:sp>
        <p:nvSpPr>
          <p:cNvPr id="8" name="Rectangular Callout 7">
            <a:extLst>
              <a:ext uri="{FF2B5EF4-FFF2-40B4-BE49-F238E27FC236}">
                <a16:creationId xmlns:a16="http://schemas.microsoft.com/office/drawing/2014/main" id="{BCEC3529-F25D-9EF2-BB37-AEAA536C2EFF}"/>
              </a:ext>
            </a:extLst>
          </p:cNvPr>
          <p:cNvSpPr/>
          <p:nvPr/>
        </p:nvSpPr>
        <p:spPr>
          <a:xfrm>
            <a:off x="7270740" y="1268288"/>
            <a:ext cx="2002830" cy="623883"/>
          </a:xfrm>
          <a:prstGeom prst="wedgeRectCallout">
            <a:avLst>
              <a:gd name="adj1" fmla="val -60633"/>
              <a:gd name="adj2" fmla="val 266262"/>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latin typeface="Roboto" panose="02000000000000000000" pitchFamily="2" charset="0"/>
              </a:rPr>
              <a:t>Security Cameras</a:t>
            </a:r>
          </a:p>
        </p:txBody>
      </p:sp>
      <p:sp>
        <p:nvSpPr>
          <p:cNvPr id="9" name="Rectangular Callout 8">
            <a:extLst>
              <a:ext uri="{FF2B5EF4-FFF2-40B4-BE49-F238E27FC236}">
                <a16:creationId xmlns:a16="http://schemas.microsoft.com/office/drawing/2014/main" id="{096232D2-524D-E307-C60C-44FC02448828}"/>
              </a:ext>
            </a:extLst>
          </p:cNvPr>
          <p:cNvSpPr/>
          <p:nvPr/>
        </p:nvSpPr>
        <p:spPr>
          <a:xfrm>
            <a:off x="5498222" y="5709305"/>
            <a:ext cx="1950793" cy="737411"/>
          </a:xfrm>
          <a:prstGeom prst="wedgeRectCallout">
            <a:avLst>
              <a:gd name="adj1" fmla="val 2187"/>
              <a:gd name="adj2" fmla="val -172310"/>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latin typeface="Roboto" panose="02000000000000000000" pitchFamily="2" charset="0"/>
              </a:rPr>
              <a:t>Motion/vibration/pressure sensors</a:t>
            </a:r>
          </a:p>
        </p:txBody>
      </p:sp>
      <p:sp>
        <p:nvSpPr>
          <p:cNvPr id="11" name="Rectangular Callout 10">
            <a:extLst>
              <a:ext uri="{FF2B5EF4-FFF2-40B4-BE49-F238E27FC236}">
                <a16:creationId xmlns:a16="http://schemas.microsoft.com/office/drawing/2014/main" id="{74877FEC-D33C-D148-2796-1BD1727DD6CB}"/>
              </a:ext>
            </a:extLst>
          </p:cNvPr>
          <p:cNvSpPr/>
          <p:nvPr/>
        </p:nvSpPr>
        <p:spPr>
          <a:xfrm>
            <a:off x="3315871" y="1258265"/>
            <a:ext cx="2002830" cy="623883"/>
          </a:xfrm>
          <a:prstGeom prst="wedgeRectCallout">
            <a:avLst>
              <a:gd name="adj1" fmla="val 65755"/>
              <a:gd name="adj2" fmla="val 119696"/>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latin typeface="Roboto" panose="02000000000000000000" pitchFamily="2" charset="0"/>
              </a:rPr>
              <a:t>Active Surveillance</a:t>
            </a:r>
          </a:p>
        </p:txBody>
      </p:sp>
      <p:sp>
        <p:nvSpPr>
          <p:cNvPr id="12" name="Rectangular Callout 11">
            <a:extLst>
              <a:ext uri="{FF2B5EF4-FFF2-40B4-BE49-F238E27FC236}">
                <a16:creationId xmlns:a16="http://schemas.microsoft.com/office/drawing/2014/main" id="{AA7A0ABA-A420-4260-A1B3-37EEB89322A9}"/>
              </a:ext>
            </a:extLst>
          </p:cNvPr>
          <p:cNvSpPr/>
          <p:nvPr/>
        </p:nvSpPr>
        <p:spPr>
          <a:xfrm>
            <a:off x="8882287" y="2267927"/>
            <a:ext cx="2943922" cy="623883"/>
          </a:xfrm>
          <a:prstGeom prst="wedgeRectCallout">
            <a:avLst>
              <a:gd name="adj1" fmla="val 33120"/>
              <a:gd name="adj2" fmla="val 263463"/>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latin typeface="Roboto" panose="02000000000000000000" pitchFamily="2" charset="0"/>
              </a:rPr>
              <a:t>Security bollards</a:t>
            </a:r>
          </a:p>
        </p:txBody>
      </p:sp>
      <p:grpSp>
        <p:nvGrpSpPr>
          <p:cNvPr id="15" name="Group 14">
            <a:extLst>
              <a:ext uri="{FF2B5EF4-FFF2-40B4-BE49-F238E27FC236}">
                <a16:creationId xmlns:a16="http://schemas.microsoft.com/office/drawing/2014/main" id="{C0C8FCFF-EB66-EF1D-189A-A1E8D7A94E2B}"/>
              </a:ext>
            </a:extLst>
          </p:cNvPr>
          <p:cNvGrpSpPr/>
          <p:nvPr/>
        </p:nvGrpSpPr>
        <p:grpSpPr>
          <a:xfrm>
            <a:off x="0" y="4051135"/>
            <a:ext cx="12377895" cy="1203403"/>
            <a:chOff x="0" y="4035686"/>
            <a:chExt cx="12377895" cy="1203403"/>
          </a:xfrm>
        </p:grpSpPr>
        <p:pic>
          <p:nvPicPr>
            <p:cNvPr id="3078" name="Picture 6" descr="Free Realistic steel fence 8853424 PNG with Transparent Background">
              <a:extLst>
                <a:ext uri="{FF2B5EF4-FFF2-40B4-BE49-F238E27FC236}">
                  <a16:creationId xmlns:a16="http://schemas.microsoft.com/office/drawing/2014/main" id="{0506D74B-DB3E-F150-6EA7-33AE1880DDC0}"/>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0" y="4035686"/>
              <a:ext cx="6244683" cy="1203403"/>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descr="Free Realistic steel fence 8853424 PNG with Transparent Background">
              <a:extLst>
                <a:ext uri="{FF2B5EF4-FFF2-40B4-BE49-F238E27FC236}">
                  <a16:creationId xmlns:a16="http://schemas.microsoft.com/office/drawing/2014/main" id="{1897EE24-9496-0AD5-C7D6-BADF9663A7C9}"/>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6133212" y="4035686"/>
              <a:ext cx="6244683" cy="1203403"/>
            </a:xfrm>
            <a:prstGeom prst="rect">
              <a:avLst/>
            </a:prstGeom>
            <a:noFill/>
            <a:extLst>
              <a:ext uri="{909E8E84-426E-40DD-AFC4-6F175D3DCCD1}">
                <a14:hiddenFill xmlns:a14="http://schemas.microsoft.com/office/drawing/2010/main">
                  <a:solidFill>
                    <a:srgbClr val="FFFFFF"/>
                  </a:solidFill>
                </a14:hiddenFill>
              </a:ext>
            </a:extLst>
          </p:spPr>
        </p:pic>
      </p:grpSp>
      <p:pic>
        <p:nvPicPr>
          <p:cNvPr id="3076" name="Picture 4" descr="Mall Cop With Personal Transport - Brickmania Toys">
            <a:extLst>
              <a:ext uri="{FF2B5EF4-FFF2-40B4-BE49-F238E27FC236}">
                <a16:creationId xmlns:a16="http://schemas.microsoft.com/office/drawing/2014/main" id="{4BF994BE-4186-BAD3-B801-4ECB15379D0F}"/>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669073" y="4241169"/>
            <a:ext cx="1437237" cy="143723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038A27CE-2020-9C69-21C0-E1A2CF93D630}"/>
              </a:ext>
            </a:extLst>
          </p:cNvPr>
          <p:cNvPicPr>
            <a:picLocks noChangeAspect="1"/>
          </p:cNvPicPr>
          <p:nvPr/>
        </p:nvPicPr>
        <p:blipFill>
          <a:blip r:embed="rId5" cstate="screen">
            <a:extLst>
              <a:ext uri="{BEBA8EAE-BF5A-486C-A8C5-ECC9F3942E4B}">
                <a14:imgProps xmlns:a14="http://schemas.microsoft.com/office/drawing/2010/main">
                  <a14:imgLayer r:embed="rId6">
                    <a14:imgEffect>
                      <a14:backgroundRemoval t="3704" b="90000" l="4386" r="89975">
                        <a14:foregroundMark x1="9148" y1="25802" x2="8271" y2="27160"/>
                        <a14:foregroundMark x1="5138" y1="28889" x2="4511" y2="29136"/>
                        <a14:foregroundMark x1="9300" y1="5924" x2="12281" y2="10247"/>
                        <a14:backgroundMark x1="6767" y1="3457" x2="8647" y2="6296"/>
                        <a14:backgroundMark x1="56642" y1="83457" x2="47118" y2="83457"/>
                        <a14:backgroundMark x1="47118" y1="83457" x2="56642" y2="83086"/>
                        <a14:backgroundMark x1="56642" y1="83086" x2="58271" y2="83704"/>
                        <a14:backgroundMark x1="57769" y1="83951" x2="48872" y2="87284"/>
                        <a14:backgroundMark x1="48872" y1="87284" x2="58271" y2="84444"/>
                        <a14:backgroundMark x1="58271" y1="84444" x2="48622" y2="84074"/>
                        <a14:backgroundMark x1="48622" y1="84074" x2="57268" y2="87654"/>
                        <a14:backgroundMark x1="57268" y1="87654" x2="48997" y2="85432"/>
                        <a14:backgroundMark x1="57519" y1="87160" x2="48747" y2="83951"/>
                        <a14:backgroundMark x1="48747" y1="83951" x2="58145" y2="83457"/>
                        <a14:backgroundMark x1="58145" y1="83457" x2="50000" y2="88395"/>
                        <a14:backgroundMark x1="50000" y1="88395" x2="52506" y2="85185"/>
                      </a14:backgroundRemoval>
                    </a14:imgEffect>
                  </a14:imgLayer>
                </a14:imgProps>
              </a:ext>
              <a:ext uri="{28A0092B-C50C-407E-A947-70E740481C1C}">
                <a14:useLocalDpi xmlns:a14="http://schemas.microsoft.com/office/drawing/2010/main"/>
              </a:ext>
            </a:extLst>
          </a:blip>
          <a:stretch>
            <a:fillRect/>
          </a:stretch>
        </p:blipFill>
        <p:spPr>
          <a:xfrm>
            <a:off x="5557736" y="1794484"/>
            <a:ext cx="1076528" cy="1092716"/>
          </a:xfrm>
          <a:prstGeom prst="rect">
            <a:avLst/>
          </a:prstGeom>
        </p:spPr>
      </p:pic>
      <p:sp>
        <p:nvSpPr>
          <p:cNvPr id="10" name="Rectangular Callout 9">
            <a:extLst>
              <a:ext uri="{FF2B5EF4-FFF2-40B4-BE49-F238E27FC236}">
                <a16:creationId xmlns:a16="http://schemas.microsoft.com/office/drawing/2014/main" id="{429A8F49-E477-0DAF-868A-3019830FC50C}"/>
              </a:ext>
            </a:extLst>
          </p:cNvPr>
          <p:cNvSpPr/>
          <p:nvPr/>
        </p:nvSpPr>
        <p:spPr>
          <a:xfrm>
            <a:off x="365791" y="2887200"/>
            <a:ext cx="2415509" cy="458910"/>
          </a:xfrm>
          <a:prstGeom prst="wedgeRectCallout">
            <a:avLst>
              <a:gd name="adj1" fmla="val -14630"/>
              <a:gd name="adj2" fmla="val 289153"/>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latin typeface="Roboto" panose="02000000000000000000" pitchFamily="2" charset="0"/>
              </a:rPr>
              <a:t>Security guards/dogs</a:t>
            </a:r>
          </a:p>
        </p:txBody>
      </p:sp>
      <p:pic>
        <p:nvPicPr>
          <p:cNvPr id="1026" name="Picture 2" descr="Military Working Dog - Brickmania Toys">
            <a:extLst>
              <a:ext uri="{FF2B5EF4-FFF2-40B4-BE49-F238E27FC236}">
                <a16:creationId xmlns:a16="http://schemas.microsoft.com/office/drawing/2014/main" id="{04F1C2AB-DF06-E382-F53F-11586966C44B}"/>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117387" y="4529710"/>
            <a:ext cx="1179594" cy="11795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70080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CBA3A8-D8CE-B85D-E272-32C9719D22F8}"/>
              </a:ext>
            </a:extLst>
          </p:cNvPr>
          <p:cNvSpPr>
            <a:spLocks noGrp="1"/>
          </p:cNvSpPr>
          <p:nvPr>
            <p:ph type="title"/>
          </p:nvPr>
        </p:nvSpPr>
        <p:spPr/>
        <p:txBody>
          <a:bodyPr/>
          <a:lstStyle/>
          <a:p>
            <a:r>
              <a:rPr lang="en-US" dirty="0"/>
              <a:t>Risk-based approach</a:t>
            </a:r>
          </a:p>
        </p:txBody>
      </p:sp>
      <p:sp>
        <p:nvSpPr>
          <p:cNvPr id="4" name="Slide Number Placeholder 3">
            <a:extLst>
              <a:ext uri="{FF2B5EF4-FFF2-40B4-BE49-F238E27FC236}">
                <a16:creationId xmlns:a16="http://schemas.microsoft.com/office/drawing/2014/main" id="{95C58278-EA92-83B4-40A5-9A1A391E4019}"/>
              </a:ext>
            </a:extLst>
          </p:cNvPr>
          <p:cNvSpPr>
            <a:spLocks noGrp="1"/>
          </p:cNvSpPr>
          <p:nvPr>
            <p:ph type="sldNum" sz="quarter" idx="12"/>
          </p:nvPr>
        </p:nvSpPr>
        <p:spPr/>
        <p:txBody>
          <a:bodyPr/>
          <a:lstStyle/>
          <a:p>
            <a:fld id="{B70A4E65-E013-4740-A494-33C9CE9FCD8A}" type="slidenum">
              <a:rPr lang="en-US" smtClean="0"/>
              <a:t>11</a:t>
            </a:fld>
            <a:endParaRPr lang="en-US"/>
          </a:p>
        </p:txBody>
      </p:sp>
      <p:pic>
        <p:nvPicPr>
          <p:cNvPr id="5" name="Content Placeholder 6">
            <a:extLst>
              <a:ext uri="{FF2B5EF4-FFF2-40B4-BE49-F238E27FC236}">
                <a16:creationId xmlns:a16="http://schemas.microsoft.com/office/drawing/2014/main" id="{A5C5260E-8ADF-61F9-341B-48D9A53BFBE0}"/>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17200" y="2125389"/>
            <a:ext cx="5157787" cy="3111864"/>
          </a:xfrm>
          <a:prstGeom prst="rect">
            <a:avLst/>
          </a:prstGeom>
        </p:spPr>
      </p:pic>
      <p:sp>
        <p:nvSpPr>
          <p:cNvPr id="6" name="Content Placeholder 2">
            <a:extLst>
              <a:ext uri="{FF2B5EF4-FFF2-40B4-BE49-F238E27FC236}">
                <a16:creationId xmlns:a16="http://schemas.microsoft.com/office/drawing/2014/main" id="{9CED6907-95D9-144B-03C9-A04CD30C556B}"/>
              </a:ext>
            </a:extLst>
          </p:cNvPr>
          <p:cNvSpPr>
            <a:spLocks noGrp="1"/>
          </p:cNvSpPr>
          <p:nvPr>
            <p:ph idx="1"/>
          </p:nvPr>
        </p:nvSpPr>
        <p:spPr>
          <a:xfrm>
            <a:off x="517198" y="1326084"/>
            <a:ext cx="11157600" cy="799305"/>
          </a:xfrm>
        </p:spPr>
        <p:txBody>
          <a:bodyPr wrap="square"/>
          <a:lstStyle/>
          <a:p>
            <a:pPr indent="0" algn="ctr"/>
            <a:r>
              <a:rPr lang="en-US" sz="2400" i="1" dirty="0"/>
              <a:t>Compare these two workplaces</a:t>
            </a:r>
          </a:p>
        </p:txBody>
      </p:sp>
      <p:sp>
        <p:nvSpPr>
          <p:cNvPr id="7" name="Content Placeholder 2">
            <a:extLst>
              <a:ext uri="{FF2B5EF4-FFF2-40B4-BE49-F238E27FC236}">
                <a16:creationId xmlns:a16="http://schemas.microsoft.com/office/drawing/2014/main" id="{6026CD1B-07BE-B999-B477-A11E5EEA64A5}"/>
              </a:ext>
            </a:extLst>
          </p:cNvPr>
          <p:cNvSpPr txBox="1">
            <a:spLocks/>
          </p:cNvSpPr>
          <p:nvPr/>
        </p:nvSpPr>
        <p:spPr>
          <a:xfrm>
            <a:off x="517200" y="5237253"/>
            <a:ext cx="5157787" cy="56664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28600" algn="l" rtl="0">
              <a:lnSpc>
                <a:spcPct val="115000"/>
              </a:lnSpc>
              <a:spcBef>
                <a:spcPts val="0"/>
              </a:spcBef>
              <a:spcAft>
                <a:spcPts val="0"/>
              </a:spcAft>
              <a:buClr>
                <a:schemeClr val="dk1"/>
              </a:buClr>
              <a:buSzPts val="1800"/>
              <a:buFont typeface="Roboto"/>
              <a:buNone/>
              <a:defRPr sz="1800" b="0" i="0" u="none" strike="noStrike" cap="none">
                <a:solidFill>
                  <a:schemeClr val="dk1"/>
                </a:solidFill>
                <a:latin typeface="Roboto"/>
                <a:ea typeface="Roboto"/>
                <a:cs typeface="Roboto"/>
                <a:sym typeface="Roboto"/>
              </a:defRPr>
            </a:lvl1pPr>
            <a:lvl2pPr marL="914400" marR="0" lvl="1" indent="-228600" algn="l" rtl="0">
              <a:lnSpc>
                <a:spcPct val="115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2pPr>
            <a:lvl3pPr marL="1371600" marR="0" lvl="2" indent="-228600" algn="l" rtl="0">
              <a:lnSpc>
                <a:spcPct val="115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3pPr>
            <a:lvl4pPr marL="1828800" marR="0" lvl="3" indent="-228600" algn="l" rtl="0">
              <a:lnSpc>
                <a:spcPct val="115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4pPr>
            <a:lvl5pPr marL="2286000" marR="0" lvl="4" indent="-228600" algn="l" rtl="0">
              <a:lnSpc>
                <a:spcPct val="115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5pPr>
            <a:lvl6pPr marL="2743200" marR="0" lvl="5" indent="-228600" algn="l" rtl="0">
              <a:lnSpc>
                <a:spcPct val="115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6pPr>
            <a:lvl7pPr marL="3200400" marR="0" lvl="6" indent="-228600" algn="l" rtl="0">
              <a:lnSpc>
                <a:spcPct val="115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7pPr>
            <a:lvl8pPr marL="3657600" marR="0" lvl="7" indent="-228600" algn="l" rtl="0">
              <a:lnSpc>
                <a:spcPct val="115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8pPr>
            <a:lvl9pPr marL="4114800" marR="0" lvl="8" indent="-228600" algn="l" rtl="0">
              <a:lnSpc>
                <a:spcPct val="115000"/>
              </a:lnSpc>
              <a:spcBef>
                <a:spcPts val="1600"/>
              </a:spcBef>
              <a:spcAft>
                <a:spcPts val="1600"/>
              </a:spcAft>
              <a:buClr>
                <a:schemeClr val="dk1"/>
              </a:buClr>
              <a:buSzPts val="1400"/>
              <a:buFont typeface="Roboto"/>
              <a:buNone/>
              <a:defRPr sz="1400" b="0" i="0" u="none" strike="noStrike" cap="none">
                <a:solidFill>
                  <a:schemeClr val="dk1"/>
                </a:solidFill>
                <a:latin typeface="Roboto"/>
                <a:ea typeface="Roboto"/>
                <a:cs typeface="Roboto"/>
                <a:sym typeface="Roboto"/>
              </a:defRPr>
            </a:lvl9pPr>
          </a:lstStyle>
          <a:p>
            <a:pPr indent="0" algn="ctr"/>
            <a:r>
              <a:rPr lang="en-US" sz="2400" kern="0" dirty="0"/>
              <a:t>The White House</a:t>
            </a:r>
          </a:p>
        </p:txBody>
      </p:sp>
      <p:pic>
        <p:nvPicPr>
          <p:cNvPr id="8" name="Content Placeholder 10">
            <a:extLst>
              <a:ext uri="{FF2B5EF4-FFF2-40B4-BE49-F238E27FC236}">
                <a16:creationId xmlns:a16="http://schemas.microsoft.com/office/drawing/2014/main" id="{D314E60C-23EC-F25E-B27E-7330D0AE2015}"/>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674986" y="2125389"/>
            <a:ext cx="5999813" cy="3111864"/>
          </a:xfrm>
          <a:prstGeom prst="rect">
            <a:avLst/>
          </a:prstGeom>
        </p:spPr>
      </p:pic>
      <p:sp>
        <p:nvSpPr>
          <p:cNvPr id="9" name="Content Placeholder 2">
            <a:extLst>
              <a:ext uri="{FF2B5EF4-FFF2-40B4-BE49-F238E27FC236}">
                <a16:creationId xmlns:a16="http://schemas.microsoft.com/office/drawing/2014/main" id="{6B838568-4546-B872-B36C-80B4F26CB6F7}"/>
              </a:ext>
            </a:extLst>
          </p:cNvPr>
          <p:cNvSpPr txBox="1">
            <a:spLocks/>
          </p:cNvSpPr>
          <p:nvPr/>
        </p:nvSpPr>
        <p:spPr>
          <a:xfrm>
            <a:off x="5674986" y="5218573"/>
            <a:ext cx="5999813" cy="56664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28600" algn="l" rtl="0">
              <a:lnSpc>
                <a:spcPct val="115000"/>
              </a:lnSpc>
              <a:spcBef>
                <a:spcPts val="0"/>
              </a:spcBef>
              <a:spcAft>
                <a:spcPts val="0"/>
              </a:spcAft>
              <a:buClr>
                <a:schemeClr val="dk1"/>
              </a:buClr>
              <a:buSzPts val="1800"/>
              <a:buFont typeface="Roboto"/>
              <a:buNone/>
              <a:defRPr sz="1800" b="0" i="0" u="none" strike="noStrike" cap="none">
                <a:solidFill>
                  <a:schemeClr val="dk1"/>
                </a:solidFill>
                <a:latin typeface="Roboto"/>
                <a:ea typeface="Roboto"/>
                <a:cs typeface="Roboto"/>
                <a:sym typeface="Roboto"/>
              </a:defRPr>
            </a:lvl1pPr>
            <a:lvl2pPr marL="914400" marR="0" lvl="1" indent="-228600" algn="l" rtl="0">
              <a:lnSpc>
                <a:spcPct val="115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2pPr>
            <a:lvl3pPr marL="1371600" marR="0" lvl="2" indent="-228600" algn="l" rtl="0">
              <a:lnSpc>
                <a:spcPct val="115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3pPr>
            <a:lvl4pPr marL="1828800" marR="0" lvl="3" indent="-228600" algn="l" rtl="0">
              <a:lnSpc>
                <a:spcPct val="115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4pPr>
            <a:lvl5pPr marL="2286000" marR="0" lvl="4" indent="-228600" algn="l" rtl="0">
              <a:lnSpc>
                <a:spcPct val="115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5pPr>
            <a:lvl6pPr marL="2743200" marR="0" lvl="5" indent="-228600" algn="l" rtl="0">
              <a:lnSpc>
                <a:spcPct val="115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6pPr>
            <a:lvl7pPr marL="3200400" marR="0" lvl="6" indent="-228600" algn="l" rtl="0">
              <a:lnSpc>
                <a:spcPct val="115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7pPr>
            <a:lvl8pPr marL="3657600" marR="0" lvl="7" indent="-228600" algn="l" rtl="0">
              <a:lnSpc>
                <a:spcPct val="115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8pPr>
            <a:lvl9pPr marL="4114800" marR="0" lvl="8" indent="-228600" algn="l" rtl="0">
              <a:lnSpc>
                <a:spcPct val="115000"/>
              </a:lnSpc>
              <a:spcBef>
                <a:spcPts val="1600"/>
              </a:spcBef>
              <a:spcAft>
                <a:spcPts val="1600"/>
              </a:spcAft>
              <a:buClr>
                <a:schemeClr val="dk1"/>
              </a:buClr>
              <a:buSzPts val="1400"/>
              <a:buFont typeface="Roboto"/>
              <a:buNone/>
              <a:defRPr sz="1400" b="0" i="0" u="none" strike="noStrike" cap="none">
                <a:solidFill>
                  <a:schemeClr val="dk1"/>
                </a:solidFill>
                <a:latin typeface="Roboto"/>
                <a:ea typeface="Roboto"/>
                <a:cs typeface="Roboto"/>
                <a:sym typeface="Roboto"/>
              </a:defRPr>
            </a:lvl9pPr>
          </a:lstStyle>
          <a:p>
            <a:pPr indent="0" algn="ctr"/>
            <a:r>
              <a:rPr lang="en-US" sz="2400" kern="0" dirty="0"/>
              <a:t>University Campus</a:t>
            </a:r>
          </a:p>
        </p:txBody>
      </p:sp>
    </p:spTree>
    <p:extLst>
      <p:ext uri="{BB962C8B-B14F-4D97-AF65-F5344CB8AC3E}">
        <p14:creationId xmlns:p14="http://schemas.microsoft.com/office/powerpoint/2010/main" val="15968060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CBA3A8-D8CE-B85D-E272-32C9719D22F8}"/>
              </a:ext>
            </a:extLst>
          </p:cNvPr>
          <p:cNvSpPr>
            <a:spLocks noGrp="1"/>
          </p:cNvSpPr>
          <p:nvPr>
            <p:ph type="title"/>
          </p:nvPr>
        </p:nvSpPr>
        <p:spPr/>
        <p:txBody>
          <a:bodyPr wrap="square" anchor="t">
            <a:normAutofit/>
          </a:bodyPr>
          <a:lstStyle/>
          <a:p>
            <a:r>
              <a:rPr lang="en-US" dirty="0"/>
              <a:t>Physical Security: Hacking</a:t>
            </a:r>
          </a:p>
        </p:txBody>
      </p:sp>
      <p:sp>
        <p:nvSpPr>
          <p:cNvPr id="12" name="Content Placeholder 11">
            <a:extLst>
              <a:ext uri="{FF2B5EF4-FFF2-40B4-BE49-F238E27FC236}">
                <a16:creationId xmlns:a16="http://schemas.microsoft.com/office/drawing/2014/main" id="{C9710D9B-F59F-36A5-C145-3139A550C25E}"/>
              </a:ext>
            </a:extLst>
          </p:cNvPr>
          <p:cNvSpPr>
            <a:spLocks noGrp="1"/>
          </p:cNvSpPr>
          <p:nvPr>
            <p:ph idx="1"/>
          </p:nvPr>
        </p:nvSpPr>
        <p:spPr>
          <a:xfrm>
            <a:off x="517200" y="1562100"/>
            <a:ext cx="7299805" cy="4434700"/>
          </a:xfrm>
        </p:spPr>
        <p:txBody>
          <a:bodyPr/>
          <a:lstStyle/>
          <a:p>
            <a:r>
              <a:rPr lang="en-US" dirty="0"/>
              <a:t>While “hacking” is more closely associated with cyber activities, any use of a physical barrier/system in an unintended manner is “hacking”.</a:t>
            </a:r>
          </a:p>
          <a:p>
            <a:endParaRPr lang="en-US" dirty="0"/>
          </a:p>
          <a:p>
            <a:r>
              <a:rPr lang="en-US" dirty="0"/>
              <a:t>Many “hacks” exist for ingresses since businesses (and governments) need to balance the actual intended usage (valid customer or employees justly passing through), with the security risk of malicious actors unauthorized entry.</a:t>
            </a:r>
          </a:p>
          <a:p>
            <a:endParaRPr lang="en-US" dirty="0"/>
          </a:p>
          <a:p>
            <a:r>
              <a:rPr lang="en-US" dirty="0"/>
              <a:t>As an example, the follow slide demonstrates a common commercial door hack that leaves no trace of the unauthorized entry.</a:t>
            </a:r>
          </a:p>
        </p:txBody>
      </p:sp>
      <p:sp>
        <p:nvSpPr>
          <p:cNvPr id="4" name="Slide Number Placeholder 3">
            <a:extLst>
              <a:ext uri="{FF2B5EF4-FFF2-40B4-BE49-F238E27FC236}">
                <a16:creationId xmlns:a16="http://schemas.microsoft.com/office/drawing/2014/main" id="{95C58278-EA92-83B4-40A5-9A1A391E4019}"/>
              </a:ext>
            </a:extLst>
          </p:cNvPr>
          <p:cNvSpPr>
            <a:spLocks noGrp="1"/>
          </p:cNvSpPr>
          <p:nvPr>
            <p:ph type="sldNum" sz="quarter" idx="12"/>
          </p:nvPr>
        </p:nvSpPr>
        <p:spPr/>
        <p:txBody>
          <a:bodyPr wrap="square" anchor="ctr">
            <a:normAutofit/>
          </a:bodyPr>
          <a:lstStyle/>
          <a:p>
            <a:pPr>
              <a:spcAft>
                <a:spcPts val="600"/>
              </a:spcAft>
            </a:pPr>
            <a:fld id="{B70A4E65-E013-4740-A494-33C9CE9FCD8A}" type="slidenum">
              <a:rPr lang="en-US" smtClean="0"/>
              <a:pPr>
                <a:spcAft>
                  <a:spcPts val="600"/>
                </a:spcAft>
              </a:pPr>
              <a:t>12</a:t>
            </a:fld>
            <a:endParaRPr lang="en-US"/>
          </a:p>
        </p:txBody>
      </p:sp>
      <p:grpSp>
        <p:nvGrpSpPr>
          <p:cNvPr id="6" name="Group 5">
            <a:extLst>
              <a:ext uri="{FF2B5EF4-FFF2-40B4-BE49-F238E27FC236}">
                <a16:creationId xmlns:a16="http://schemas.microsoft.com/office/drawing/2014/main" id="{3F139D05-F521-6018-2A87-0D65352232E4}"/>
              </a:ext>
            </a:extLst>
          </p:cNvPr>
          <p:cNvGrpSpPr/>
          <p:nvPr/>
        </p:nvGrpSpPr>
        <p:grpSpPr>
          <a:xfrm>
            <a:off x="7583214" y="1723798"/>
            <a:ext cx="4335517" cy="4302033"/>
            <a:chOff x="7583214" y="1723798"/>
            <a:chExt cx="4335517" cy="4302033"/>
          </a:xfrm>
        </p:grpSpPr>
        <p:pic>
          <p:nvPicPr>
            <p:cNvPr id="2050" name="Picture 2" descr="ITS First-Strike Bypass Bundle™ | Vinyl sleeves, Latch lock, Security gates">
              <a:extLst>
                <a:ext uri="{FF2B5EF4-FFF2-40B4-BE49-F238E27FC236}">
                  <a16:creationId xmlns:a16="http://schemas.microsoft.com/office/drawing/2014/main" id="{7D76007F-13C0-253D-0909-D4B3F8E99DBF}"/>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7901047" y="1723798"/>
              <a:ext cx="3773753" cy="3773753"/>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5" name="Content Placeholder 11">
              <a:extLst>
                <a:ext uri="{FF2B5EF4-FFF2-40B4-BE49-F238E27FC236}">
                  <a16:creationId xmlns:a16="http://schemas.microsoft.com/office/drawing/2014/main" id="{D11B109E-E118-F6F8-7A49-5CF8CD975688}"/>
                </a:ext>
              </a:extLst>
            </p:cNvPr>
            <p:cNvSpPr txBox="1">
              <a:spLocks/>
            </p:cNvSpPr>
            <p:nvPr/>
          </p:nvSpPr>
          <p:spPr>
            <a:xfrm>
              <a:off x="7583214" y="5460848"/>
              <a:ext cx="4335517" cy="56498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28600" algn="l" rtl="0">
                <a:lnSpc>
                  <a:spcPct val="115000"/>
                </a:lnSpc>
                <a:spcBef>
                  <a:spcPts val="0"/>
                </a:spcBef>
                <a:spcAft>
                  <a:spcPts val="0"/>
                </a:spcAft>
                <a:buClr>
                  <a:schemeClr val="dk1"/>
                </a:buClr>
                <a:buSzPts val="1800"/>
                <a:buFont typeface="Roboto"/>
                <a:buNone/>
                <a:defRPr sz="1800" b="0" i="0" u="none" strike="noStrike" cap="none">
                  <a:solidFill>
                    <a:schemeClr val="dk1"/>
                  </a:solidFill>
                  <a:latin typeface="Roboto"/>
                  <a:ea typeface="Roboto"/>
                  <a:cs typeface="Roboto"/>
                  <a:sym typeface="Roboto"/>
                </a:defRPr>
              </a:lvl1pPr>
              <a:lvl2pPr marL="914400" marR="0" lvl="1" indent="-228600" algn="l" rtl="0">
                <a:lnSpc>
                  <a:spcPct val="115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2pPr>
              <a:lvl3pPr marL="1371600" marR="0" lvl="2" indent="-228600" algn="l" rtl="0">
                <a:lnSpc>
                  <a:spcPct val="115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3pPr>
              <a:lvl4pPr marL="1828800" marR="0" lvl="3" indent="-228600" algn="l" rtl="0">
                <a:lnSpc>
                  <a:spcPct val="115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4pPr>
              <a:lvl5pPr marL="2286000" marR="0" lvl="4" indent="-228600" algn="l" rtl="0">
                <a:lnSpc>
                  <a:spcPct val="115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5pPr>
              <a:lvl6pPr marL="2743200" marR="0" lvl="5" indent="-228600" algn="l" rtl="0">
                <a:lnSpc>
                  <a:spcPct val="115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6pPr>
              <a:lvl7pPr marL="3200400" marR="0" lvl="6" indent="-228600" algn="l" rtl="0">
                <a:lnSpc>
                  <a:spcPct val="115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7pPr>
              <a:lvl8pPr marL="3657600" marR="0" lvl="7" indent="-228600" algn="l" rtl="0">
                <a:lnSpc>
                  <a:spcPct val="115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8pPr>
              <a:lvl9pPr marL="4114800" marR="0" lvl="8" indent="-228600" algn="l" rtl="0">
                <a:lnSpc>
                  <a:spcPct val="115000"/>
                </a:lnSpc>
                <a:spcBef>
                  <a:spcPts val="1600"/>
                </a:spcBef>
                <a:spcAft>
                  <a:spcPts val="1600"/>
                </a:spcAft>
                <a:buClr>
                  <a:schemeClr val="dk1"/>
                </a:buClr>
                <a:buSzPts val="1400"/>
                <a:buFont typeface="Roboto"/>
                <a:buNone/>
                <a:defRPr sz="1400" b="0" i="0" u="none" strike="noStrike" cap="none">
                  <a:solidFill>
                    <a:schemeClr val="dk1"/>
                  </a:solidFill>
                  <a:latin typeface="Roboto"/>
                  <a:ea typeface="Roboto"/>
                  <a:cs typeface="Roboto"/>
                  <a:sym typeface="Roboto"/>
                </a:defRPr>
              </a:lvl9pPr>
            </a:lstStyle>
            <a:p>
              <a:pPr algn="ctr"/>
              <a:r>
                <a:rPr lang="en-US" kern="0" dirty="0">
                  <a:solidFill>
                    <a:schemeClr val="tx2">
                      <a:lumMod val="90000"/>
                    </a:schemeClr>
                  </a:solidFill>
                </a:rPr>
                <a:t>ITS First-Strike Latch Bypass Tool.</a:t>
              </a:r>
            </a:p>
          </p:txBody>
        </p:sp>
      </p:grpSp>
    </p:spTree>
    <p:extLst>
      <p:ext uri="{BB962C8B-B14F-4D97-AF65-F5344CB8AC3E}">
        <p14:creationId xmlns:p14="http://schemas.microsoft.com/office/powerpoint/2010/main" val="32562997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CBA3A8-D8CE-B85D-E272-32C9719D22F8}"/>
              </a:ext>
            </a:extLst>
          </p:cNvPr>
          <p:cNvSpPr>
            <a:spLocks noGrp="1"/>
          </p:cNvSpPr>
          <p:nvPr>
            <p:ph type="title"/>
          </p:nvPr>
        </p:nvSpPr>
        <p:spPr/>
        <p:txBody>
          <a:bodyPr wrap="square" anchor="t">
            <a:normAutofit/>
          </a:bodyPr>
          <a:lstStyle/>
          <a:p>
            <a:r>
              <a:rPr lang="en-US" dirty="0"/>
              <a:t>Physical Security: Door bypass</a:t>
            </a:r>
          </a:p>
        </p:txBody>
      </p:sp>
      <p:sp>
        <p:nvSpPr>
          <p:cNvPr id="4" name="Slide Number Placeholder 3">
            <a:extLst>
              <a:ext uri="{FF2B5EF4-FFF2-40B4-BE49-F238E27FC236}">
                <a16:creationId xmlns:a16="http://schemas.microsoft.com/office/drawing/2014/main" id="{95C58278-EA92-83B4-40A5-9A1A391E4019}"/>
              </a:ext>
            </a:extLst>
          </p:cNvPr>
          <p:cNvSpPr>
            <a:spLocks noGrp="1"/>
          </p:cNvSpPr>
          <p:nvPr>
            <p:ph type="sldNum" sz="quarter" idx="12"/>
          </p:nvPr>
        </p:nvSpPr>
        <p:spPr/>
        <p:txBody>
          <a:bodyPr wrap="square" anchor="ctr">
            <a:normAutofit/>
          </a:bodyPr>
          <a:lstStyle/>
          <a:p>
            <a:pPr>
              <a:spcAft>
                <a:spcPts val="600"/>
              </a:spcAft>
            </a:pPr>
            <a:fld id="{B70A4E65-E013-4740-A494-33C9CE9FCD8A}" type="slidenum">
              <a:rPr lang="en-US" smtClean="0"/>
              <a:pPr>
                <a:spcAft>
                  <a:spcPts val="600"/>
                </a:spcAft>
              </a:pPr>
              <a:t>13</a:t>
            </a:fld>
            <a:endParaRPr lang="en-US"/>
          </a:p>
        </p:txBody>
      </p:sp>
      <p:pic>
        <p:nvPicPr>
          <p:cNvPr id="6" name="Online Media 5" descr="[979] Reaching UNDER a Door To Open It? (With Deviant Ollam)">
            <a:hlinkClick r:id="" action="ppaction://media"/>
            <a:extLst>
              <a:ext uri="{FF2B5EF4-FFF2-40B4-BE49-F238E27FC236}">
                <a16:creationId xmlns:a16="http://schemas.microsoft.com/office/drawing/2014/main" id="{F45E97B7-29BE-F83B-431C-E6429F4C7541}"/>
              </a:ext>
            </a:extLst>
          </p:cNvPr>
          <p:cNvPicPr>
            <a:picLocks noRot="1" noChangeAspect="1"/>
          </p:cNvPicPr>
          <p:nvPr>
            <a:videoFile r:link="rId1"/>
          </p:nvPr>
        </p:nvPicPr>
        <p:blipFill>
          <a:blip r:embed="rId3"/>
          <a:stretch>
            <a:fillRect/>
          </a:stretch>
        </p:blipFill>
        <p:spPr>
          <a:xfrm>
            <a:off x="2183958" y="1607781"/>
            <a:ext cx="7824083" cy="4420607"/>
          </a:xfrm>
          <a:prstGeom prst="rect">
            <a:avLst/>
          </a:prstGeom>
        </p:spPr>
      </p:pic>
    </p:spTree>
    <p:extLst>
      <p:ext uri="{BB962C8B-B14F-4D97-AF65-F5344CB8AC3E}">
        <p14:creationId xmlns:p14="http://schemas.microsoft.com/office/powerpoint/2010/main" val="9433748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CBA3A8-D8CE-B85D-E272-32C9719D22F8}"/>
              </a:ext>
            </a:extLst>
          </p:cNvPr>
          <p:cNvSpPr>
            <a:spLocks noGrp="1"/>
          </p:cNvSpPr>
          <p:nvPr>
            <p:ph type="title"/>
          </p:nvPr>
        </p:nvSpPr>
        <p:spPr/>
        <p:txBody>
          <a:bodyPr/>
          <a:lstStyle/>
          <a:p>
            <a:r>
              <a:rPr lang="en-US" dirty="0"/>
              <a:t>HID attacks: Background</a:t>
            </a:r>
          </a:p>
        </p:txBody>
      </p:sp>
      <p:sp>
        <p:nvSpPr>
          <p:cNvPr id="3" name="Content Placeholder 2">
            <a:extLst>
              <a:ext uri="{FF2B5EF4-FFF2-40B4-BE49-F238E27FC236}">
                <a16:creationId xmlns:a16="http://schemas.microsoft.com/office/drawing/2014/main" id="{4563EE4A-2207-056B-5CC1-0D3A05EE1A25}"/>
              </a:ext>
            </a:extLst>
          </p:cNvPr>
          <p:cNvSpPr>
            <a:spLocks noGrp="1"/>
          </p:cNvSpPr>
          <p:nvPr>
            <p:ph idx="1"/>
          </p:nvPr>
        </p:nvSpPr>
        <p:spPr>
          <a:xfrm>
            <a:off x="0" y="1199084"/>
            <a:ext cx="8943278" cy="4620400"/>
          </a:xfrm>
        </p:spPr>
        <p:txBody>
          <a:bodyPr wrap="square"/>
          <a:lstStyle/>
          <a:p>
            <a:pPr indent="0"/>
            <a:r>
              <a:rPr lang="en-US" sz="2400" dirty="0"/>
              <a:t>What is </a:t>
            </a:r>
            <a:r>
              <a:rPr lang="en-US" sz="2400" i="1" dirty="0"/>
              <a:t>HID</a:t>
            </a:r>
            <a:r>
              <a:rPr lang="en-US" sz="2400" dirty="0"/>
              <a:t>?</a:t>
            </a:r>
          </a:p>
          <a:p>
            <a:pPr indent="0"/>
            <a:r>
              <a:rPr lang="en-US" sz="2400" dirty="0"/>
              <a:t>	A </a:t>
            </a:r>
            <a:r>
              <a:rPr lang="en-US" sz="2400" u="sng" dirty="0"/>
              <a:t>H</a:t>
            </a:r>
            <a:r>
              <a:rPr lang="en-US" sz="2400" dirty="0"/>
              <a:t>uman </a:t>
            </a:r>
            <a:r>
              <a:rPr lang="en-US" sz="2400" u="sng" dirty="0"/>
              <a:t>I</a:t>
            </a:r>
            <a:r>
              <a:rPr lang="en-US" sz="2400" dirty="0"/>
              <a:t>nterface </a:t>
            </a:r>
            <a:r>
              <a:rPr lang="en-US" sz="2400" u="sng" dirty="0"/>
              <a:t>D</a:t>
            </a:r>
            <a:r>
              <a:rPr lang="en-US" sz="2400" dirty="0"/>
              <a:t>evice.  </a:t>
            </a:r>
          </a:p>
          <a:p>
            <a:pPr indent="0"/>
            <a:r>
              <a:rPr lang="en-US" sz="2400" dirty="0"/>
              <a:t>	Examples are USB keyboards/mice/joysticks/touchpads.</a:t>
            </a:r>
          </a:p>
          <a:p>
            <a:pPr indent="0"/>
            <a:endParaRPr lang="en-US" sz="2400" dirty="0"/>
          </a:p>
          <a:p>
            <a:pPr indent="0"/>
            <a:r>
              <a:rPr lang="en-US" sz="2400" dirty="0"/>
              <a:t>What is a </a:t>
            </a:r>
            <a:r>
              <a:rPr lang="en-US" sz="2400" i="1" dirty="0"/>
              <a:t>HID Attack?</a:t>
            </a:r>
          </a:p>
          <a:p>
            <a:pPr indent="0"/>
            <a:r>
              <a:rPr lang="en-US" sz="2400" i="1" dirty="0"/>
              <a:t>	</a:t>
            </a:r>
            <a:r>
              <a:rPr lang="en-US" sz="2400" dirty="0"/>
              <a:t>A malicious device that is programmed to act as a keyboard and inject keystrokes.</a:t>
            </a:r>
          </a:p>
          <a:p>
            <a:pPr indent="0"/>
            <a:endParaRPr lang="en-US" sz="2400" dirty="0"/>
          </a:p>
          <a:p>
            <a:pPr indent="0"/>
            <a:r>
              <a:rPr lang="en-US" sz="2400" dirty="0"/>
              <a:t>How is it successful?</a:t>
            </a:r>
          </a:p>
          <a:p>
            <a:pPr indent="0"/>
            <a:r>
              <a:rPr lang="en-US" sz="2400" dirty="0"/>
              <a:t>	HID attacks only require physical access </a:t>
            </a:r>
          </a:p>
          <a:p>
            <a:pPr indent="0"/>
            <a:r>
              <a:rPr lang="en-US" sz="2400" dirty="0"/>
              <a:t>	No special software or zero-day vulnerabilities.</a:t>
            </a:r>
          </a:p>
        </p:txBody>
      </p:sp>
      <p:sp>
        <p:nvSpPr>
          <p:cNvPr id="4" name="Slide Number Placeholder 3">
            <a:extLst>
              <a:ext uri="{FF2B5EF4-FFF2-40B4-BE49-F238E27FC236}">
                <a16:creationId xmlns:a16="http://schemas.microsoft.com/office/drawing/2014/main" id="{95C58278-EA92-83B4-40A5-9A1A391E4019}"/>
              </a:ext>
            </a:extLst>
          </p:cNvPr>
          <p:cNvSpPr>
            <a:spLocks noGrp="1"/>
          </p:cNvSpPr>
          <p:nvPr>
            <p:ph type="sldNum" sz="quarter" idx="12"/>
          </p:nvPr>
        </p:nvSpPr>
        <p:spPr/>
        <p:txBody>
          <a:bodyPr/>
          <a:lstStyle/>
          <a:p>
            <a:fld id="{B70A4E65-E013-4740-A494-33C9CE9FCD8A}" type="slidenum">
              <a:rPr lang="en-US" smtClean="0"/>
              <a:t>14</a:t>
            </a:fld>
            <a:endParaRPr lang="en-US"/>
          </a:p>
        </p:txBody>
      </p:sp>
      <p:grpSp>
        <p:nvGrpSpPr>
          <p:cNvPr id="6" name="Group 5">
            <a:extLst>
              <a:ext uri="{FF2B5EF4-FFF2-40B4-BE49-F238E27FC236}">
                <a16:creationId xmlns:a16="http://schemas.microsoft.com/office/drawing/2014/main" id="{6C2FC295-1D4B-9C1B-CD06-319BD6D6282F}"/>
              </a:ext>
            </a:extLst>
          </p:cNvPr>
          <p:cNvGrpSpPr/>
          <p:nvPr/>
        </p:nvGrpSpPr>
        <p:grpSpPr>
          <a:xfrm>
            <a:off x="7627435" y="2798956"/>
            <a:ext cx="4698380" cy="3576294"/>
            <a:chOff x="6861085" y="2183670"/>
            <a:chExt cx="5330916" cy="4057766"/>
          </a:xfrm>
        </p:grpSpPr>
        <p:pic>
          <p:nvPicPr>
            <p:cNvPr id="4098" name="Picture 2" descr="USB Rubber Ducky - Broken Shadow">
              <a:extLst>
                <a:ext uri="{FF2B5EF4-FFF2-40B4-BE49-F238E27FC236}">
                  <a16:creationId xmlns:a16="http://schemas.microsoft.com/office/drawing/2014/main" id="{90090BDE-BF36-C4D2-33A3-AAB750C74DEB}"/>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8082901" y="2183670"/>
              <a:ext cx="3411447" cy="3800914"/>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2">
              <a:extLst>
                <a:ext uri="{FF2B5EF4-FFF2-40B4-BE49-F238E27FC236}">
                  <a16:creationId xmlns:a16="http://schemas.microsoft.com/office/drawing/2014/main" id="{08004A36-E5CA-8B3F-CE8F-E806ACD41EF7}"/>
                </a:ext>
              </a:extLst>
            </p:cNvPr>
            <p:cNvSpPr txBox="1">
              <a:spLocks/>
            </p:cNvSpPr>
            <p:nvPr/>
          </p:nvSpPr>
          <p:spPr>
            <a:xfrm>
              <a:off x="6861085" y="5711368"/>
              <a:ext cx="5330916" cy="53006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28600" algn="l" rtl="0">
                <a:lnSpc>
                  <a:spcPct val="115000"/>
                </a:lnSpc>
                <a:spcBef>
                  <a:spcPts val="0"/>
                </a:spcBef>
                <a:spcAft>
                  <a:spcPts val="0"/>
                </a:spcAft>
                <a:buClr>
                  <a:schemeClr val="dk1"/>
                </a:buClr>
                <a:buSzPts val="1800"/>
                <a:buFont typeface="Roboto"/>
                <a:buNone/>
                <a:defRPr sz="1800" b="0" i="0" u="none" strike="noStrike" cap="none">
                  <a:solidFill>
                    <a:schemeClr val="dk1"/>
                  </a:solidFill>
                  <a:latin typeface="Roboto"/>
                  <a:ea typeface="Roboto"/>
                  <a:cs typeface="Roboto"/>
                  <a:sym typeface="Roboto"/>
                </a:defRPr>
              </a:lvl1pPr>
              <a:lvl2pPr marL="914400" marR="0" lvl="1" indent="-228600" algn="l" rtl="0">
                <a:lnSpc>
                  <a:spcPct val="115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2pPr>
              <a:lvl3pPr marL="1371600" marR="0" lvl="2" indent="-228600" algn="l" rtl="0">
                <a:lnSpc>
                  <a:spcPct val="115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3pPr>
              <a:lvl4pPr marL="1828800" marR="0" lvl="3" indent="-228600" algn="l" rtl="0">
                <a:lnSpc>
                  <a:spcPct val="115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4pPr>
              <a:lvl5pPr marL="2286000" marR="0" lvl="4" indent="-228600" algn="l" rtl="0">
                <a:lnSpc>
                  <a:spcPct val="115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5pPr>
              <a:lvl6pPr marL="2743200" marR="0" lvl="5" indent="-228600" algn="l" rtl="0">
                <a:lnSpc>
                  <a:spcPct val="115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6pPr>
              <a:lvl7pPr marL="3200400" marR="0" lvl="6" indent="-228600" algn="l" rtl="0">
                <a:lnSpc>
                  <a:spcPct val="115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7pPr>
              <a:lvl8pPr marL="3657600" marR="0" lvl="7" indent="-228600" algn="l" rtl="0">
                <a:lnSpc>
                  <a:spcPct val="115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8pPr>
              <a:lvl9pPr marL="4114800" marR="0" lvl="8" indent="-228600" algn="l" rtl="0">
                <a:lnSpc>
                  <a:spcPct val="115000"/>
                </a:lnSpc>
                <a:spcBef>
                  <a:spcPts val="1600"/>
                </a:spcBef>
                <a:spcAft>
                  <a:spcPts val="1600"/>
                </a:spcAft>
                <a:buClr>
                  <a:schemeClr val="dk1"/>
                </a:buClr>
                <a:buSzPts val="1400"/>
                <a:buFont typeface="Roboto"/>
                <a:buNone/>
                <a:defRPr sz="1400" b="0" i="0" u="none" strike="noStrike" cap="none">
                  <a:solidFill>
                    <a:schemeClr val="dk1"/>
                  </a:solidFill>
                  <a:latin typeface="Roboto"/>
                  <a:ea typeface="Roboto"/>
                  <a:cs typeface="Roboto"/>
                  <a:sym typeface="Roboto"/>
                </a:defRPr>
              </a:lvl9pPr>
            </a:lstStyle>
            <a:p>
              <a:pPr indent="0"/>
              <a:r>
                <a:rPr lang="en-US" sz="2000" i="1" kern="0" dirty="0">
                  <a:solidFill>
                    <a:schemeClr val="tx1">
                      <a:lumMod val="85000"/>
                    </a:schemeClr>
                  </a:solidFill>
                </a:rPr>
                <a:t>A Hak5 USBA/USBC Rubber Ducky.</a:t>
              </a:r>
            </a:p>
          </p:txBody>
        </p:sp>
      </p:grpSp>
    </p:spTree>
    <p:extLst>
      <p:ext uri="{BB962C8B-B14F-4D97-AF65-F5344CB8AC3E}">
        <p14:creationId xmlns:p14="http://schemas.microsoft.com/office/powerpoint/2010/main" val="24119168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CBA3A8-D8CE-B85D-E272-32C9719D22F8}"/>
              </a:ext>
            </a:extLst>
          </p:cNvPr>
          <p:cNvSpPr>
            <a:spLocks noGrp="1"/>
          </p:cNvSpPr>
          <p:nvPr>
            <p:ph type="title"/>
          </p:nvPr>
        </p:nvSpPr>
        <p:spPr/>
        <p:txBody>
          <a:bodyPr/>
          <a:lstStyle/>
          <a:p>
            <a:r>
              <a:rPr lang="en-US" dirty="0"/>
              <a:t>HID attacks: Vectors</a:t>
            </a:r>
          </a:p>
        </p:txBody>
      </p:sp>
      <p:sp>
        <p:nvSpPr>
          <p:cNvPr id="3" name="Content Placeholder 2">
            <a:extLst>
              <a:ext uri="{FF2B5EF4-FFF2-40B4-BE49-F238E27FC236}">
                <a16:creationId xmlns:a16="http://schemas.microsoft.com/office/drawing/2014/main" id="{4563EE4A-2207-056B-5CC1-0D3A05EE1A25}"/>
              </a:ext>
            </a:extLst>
          </p:cNvPr>
          <p:cNvSpPr>
            <a:spLocks noGrp="1"/>
          </p:cNvSpPr>
          <p:nvPr>
            <p:ph idx="1"/>
          </p:nvPr>
        </p:nvSpPr>
        <p:spPr>
          <a:xfrm>
            <a:off x="0" y="1199084"/>
            <a:ext cx="11674800" cy="4620400"/>
          </a:xfrm>
        </p:spPr>
        <p:txBody>
          <a:bodyPr wrap="square"/>
          <a:lstStyle/>
          <a:p>
            <a:pPr marL="800100" indent="-342900">
              <a:lnSpc>
                <a:spcPct val="100000"/>
              </a:lnSpc>
              <a:buFont typeface="Arial" panose="020B0604020202020204" pitchFamily="34" charset="0"/>
              <a:buChar char="•"/>
            </a:pPr>
            <a:r>
              <a:rPr lang="en-US" sz="2400" b="1" dirty="0"/>
              <a:t>Data Exfiltration:</a:t>
            </a:r>
            <a:r>
              <a:rPr lang="en-US" sz="2400" dirty="0"/>
              <a:t> Stealing sensitive information.</a:t>
            </a:r>
            <a:br>
              <a:rPr lang="en-US" sz="2400" dirty="0"/>
            </a:br>
            <a:endParaRPr lang="en-US" sz="2400" dirty="0"/>
          </a:p>
          <a:p>
            <a:pPr marL="800100" indent="-342900">
              <a:lnSpc>
                <a:spcPct val="100000"/>
              </a:lnSpc>
              <a:buFont typeface="Arial" panose="020B0604020202020204" pitchFamily="34" charset="0"/>
              <a:buChar char="•"/>
            </a:pPr>
            <a:r>
              <a:rPr lang="en-US" sz="2400" b="1" dirty="0"/>
              <a:t>Reverse Shell:</a:t>
            </a:r>
            <a:r>
              <a:rPr lang="en-US" sz="2400" dirty="0"/>
              <a:t> Establishing a remote tunnel back to attacks system.</a:t>
            </a:r>
            <a:br>
              <a:rPr lang="en-US" sz="2400" dirty="0"/>
            </a:br>
            <a:endParaRPr lang="en-US" sz="2400" dirty="0"/>
          </a:p>
          <a:p>
            <a:pPr marL="800100" indent="-342900">
              <a:lnSpc>
                <a:spcPct val="100000"/>
              </a:lnSpc>
              <a:buFont typeface="Arial" panose="020B0604020202020204" pitchFamily="34" charset="0"/>
              <a:buChar char="•"/>
            </a:pPr>
            <a:r>
              <a:rPr lang="en-US" sz="2400" b="1" dirty="0"/>
              <a:t>Privilege Escalation:</a:t>
            </a:r>
            <a:r>
              <a:rPr lang="en-US" sz="2400" dirty="0"/>
              <a:t> Exploit vulnerabilities or misconfigurations to gain higher privileges on the target system, potentially allowing for full system control.</a:t>
            </a:r>
            <a:br>
              <a:rPr lang="en-US" sz="2400" dirty="0"/>
            </a:br>
            <a:endParaRPr lang="en-US" sz="2400" dirty="0"/>
          </a:p>
          <a:p>
            <a:pPr marL="800100" indent="-342900">
              <a:lnSpc>
                <a:spcPct val="100000"/>
              </a:lnSpc>
              <a:buFont typeface="Arial" panose="020B0604020202020204" pitchFamily="34" charset="0"/>
              <a:buChar char="•"/>
            </a:pPr>
            <a:r>
              <a:rPr lang="en-US" sz="2400" b="1" dirty="0"/>
              <a:t>Credential Theft:</a:t>
            </a:r>
            <a:r>
              <a:rPr lang="en-US" sz="2400" dirty="0"/>
              <a:t> Keylogging or executing credential dumping tools to capture user credentials or authentication tokens.</a:t>
            </a:r>
            <a:br>
              <a:rPr lang="en-US" sz="2400" dirty="0"/>
            </a:br>
            <a:endParaRPr lang="en-US" sz="2400" dirty="0"/>
          </a:p>
          <a:p>
            <a:pPr marL="800100" indent="-342900">
              <a:lnSpc>
                <a:spcPct val="100000"/>
              </a:lnSpc>
              <a:buFont typeface="Arial" panose="020B0604020202020204" pitchFamily="34" charset="0"/>
              <a:buChar char="•"/>
            </a:pPr>
            <a:r>
              <a:rPr lang="en-US" sz="2400" b="1" dirty="0"/>
              <a:t>Malware Installation:</a:t>
            </a:r>
            <a:r>
              <a:rPr lang="en-US" sz="2400" dirty="0"/>
              <a:t> Old-fashioned malware deployment.</a:t>
            </a:r>
          </a:p>
        </p:txBody>
      </p:sp>
      <p:sp>
        <p:nvSpPr>
          <p:cNvPr id="4" name="Slide Number Placeholder 3">
            <a:extLst>
              <a:ext uri="{FF2B5EF4-FFF2-40B4-BE49-F238E27FC236}">
                <a16:creationId xmlns:a16="http://schemas.microsoft.com/office/drawing/2014/main" id="{95C58278-EA92-83B4-40A5-9A1A391E4019}"/>
              </a:ext>
            </a:extLst>
          </p:cNvPr>
          <p:cNvSpPr>
            <a:spLocks noGrp="1"/>
          </p:cNvSpPr>
          <p:nvPr>
            <p:ph type="sldNum" sz="quarter" idx="12"/>
          </p:nvPr>
        </p:nvSpPr>
        <p:spPr/>
        <p:txBody>
          <a:bodyPr/>
          <a:lstStyle/>
          <a:p>
            <a:fld id="{B70A4E65-E013-4740-A494-33C9CE9FCD8A}" type="slidenum">
              <a:rPr lang="en-US" smtClean="0"/>
              <a:t>15</a:t>
            </a:fld>
            <a:endParaRPr lang="en-US"/>
          </a:p>
        </p:txBody>
      </p:sp>
    </p:spTree>
    <p:extLst>
      <p:ext uri="{BB962C8B-B14F-4D97-AF65-F5344CB8AC3E}">
        <p14:creationId xmlns:p14="http://schemas.microsoft.com/office/powerpoint/2010/main" val="27287380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CBA3A8-D8CE-B85D-E272-32C9719D22F8}"/>
              </a:ext>
            </a:extLst>
          </p:cNvPr>
          <p:cNvSpPr>
            <a:spLocks noGrp="1"/>
          </p:cNvSpPr>
          <p:nvPr>
            <p:ph type="title"/>
          </p:nvPr>
        </p:nvSpPr>
        <p:spPr/>
        <p:txBody>
          <a:bodyPr/>
          <a:lstStyle/>
          <a:p>
            <a:r>
              <a:rPr lang="en-US" dirty="0"/>
              <a:t>HID attacks: Demonstration</a:t>
            </a:r>
          </a:p>
        </p:txBody>
      </p:sp>
      <p:sp>
        <p:nvSpPr>
          <p:cNvPr id="4" name="Slide Number Placeholder 3">
            <a:extLst>
              <a:ext uri="{FF2B5EF4-FFF2-40B4-BE49-F238E27FC236}">
                <a16:creationId xmlns:a16="http://schemas.microsoft.com/office/drawing/2014/main" id="{95C58278-EA92-83B4-40A5-9A1A391E4019}"/>
              </a:ext>
            </a:extLst>
          </p:cNvPr>
          <p:cNvSpPr>
            <a:spLocks noGrp="1"/>
          </p:cNvSpPr>
          <p:nvPr>
            <p:ph type="sldNum" sz="quarter" idx="12"/>
          </p:nvPr>
        </p:nvSpPr>
        <p:spPr/>
        <p:txBody>
          <a:bodyPr/>
          <a:lstStyle/>
          <a:p>
            <a:fld id="{B70A4E65-E013-4740-A494-33C9CE9FCD8A}" type="slidenum">
              <a:rPr lang="en-US" smtClean="0"/>
              <a:t>16</a:t>
            </a:fld>
            <a:endParaRPr lang="en-US"/>
          </a:p>
        </p:txBody>
      </p:sp>
      <p:pic>
        <p:nvPicPr>
          <p:cNvPr id="5" name="Online Media 4" descr="The USB Rubber Ducky">
            <a:hlinkClick r:id="" action="ppaction://media"/>
            <a:extLst>
              <a:ext uri="{FF2B5EF4-FFF2-40B4-BE49-F238E27FC236}">
                <a16:creationId xmlns:a16="http://schemas.microsoft.com/office/drawing/2014/main" id="{91396677-CB53-A2CE-939E-10A000D080CE}"/>
              </a:ext>
            </a:extLst>
          </p:cNvPr>
          <p:cNvPicPr>
            <a:picLocks noRot="1" noChangeAspect="1"/>
          </p:cNvPicPr>
          <p:nvPr>
            <a:videoFile r:link="rId1"/>
          </p:nvPr>
        </p:nvPicPr>
        <p:blipFill>
          <a:blip r:embed="rId3"/>
          <a:stretch>
            <a:fillRect/>
          </a:stretch>
        </p:blipFill>
        <p:spPr>
          <a:xfrm>
            <a:off x="2033858" y="1326084"/>
            <a:ext cx="8124283" cy="4590220"/>
          </a:xfrm>
          <a:prstGeom prst="rect">
            <a:avLst/>
          </a:prstGeom>
        </p:spPr>
      </p:pic>
    </p:spTree>
    <p:extLst>
      <p:ext uri="{BB962C8B-B14F-4D97-AF65-F5344CB8AC3E}">
        <p14:creationId xmlns:p14="http://schemas.microsoft.com/office/powerpoint/2010/main" val="1971403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CBA3A8-D8CE-B85D-E272-32C9719D22F8}"/>
              </a:ext>
            </a:extLst>
          </p:cNvPr>
          <p:cNvSpPr>
            <a:spLocks noGrp="1"/>
          </p:cNvSpPr>
          <p:nvPr>
            <p:ph type="title"/>
          </p:nvPr>
        </p:nvSpPr>
        <p:spPr/>
        <p:txBody>
          <a:bodyPr/>
          <a:lstStyle/>
          <a:p>
            <a:r>
              <a:rPr lang="en-US" dirty="0"/>
              <a:t>HID attacks: </a:t>
            </a:r>
            <a:r>
              <a:rPr lang="en-US" dirty="0" err="1"/>
              <a:t>DuckyScript</a:t>
            </a:r>
            <a:r>
              <a:rPr lang="en-US" dirty="0"/>
              <a:t>™</a:t>
            </a:r>
          </a:p>
        </p:txBody>
      </p:sp>
      <p:sp>
        <p:nvSpPr>
          <p:cNvPr id="3" name="Content Placeholder 2">
            <a:extLst>
              <a:ext uri="{FF2B5EF4-FFF2-40B4-BE49-F238E27FC236}">
                <a16:creationId xmlns:a16="http://schemas.microsoft.com/office/drawing/2014/main" id="{4563EE4A-2207-056B-5CC1-0D3A05EE1A25}"/>
              </a:ext>
            </a:extLst>
          </p:cNvPr>
          <p:cNvSpPr>
            <a:spLocks noGrp="1"/>
          </p:cNvSpPr>
          <p:nvPr>
            <p:ph idx="1"/>
          </p:nvPr>
        </p:nvSpPr>
        <p:spPr>
          <a:xfrm>
            <a:off x="0" y="1326084"/>
            <a:ext cx="12192000" cy="4493400"/>
          </a:xfrm>
        </p:spPr>
        <p:txBody>
          <a:bodyPr wrap="square"/>
          <a:lstStyle/>
          <a:p>
            <a:pPr indent="0"/>
            <a:r>
              <a:rPr lang="en-US" sz="2400" dirty="0"/>
              <a:t>A scripting language primarily used for automating keystroke injection attacks.</a:t>
            </a:r>
          </a:p>
          <a:p>
            <a:pPr indent="0"/>
            <a:endParaRPr lang="en-US" sz="2400" dirty="0"/>
          </a:p>
          <a:p>
            <a:pPr marL="800100" indent="-342900">
              <a:buFont typeface="Arial" panose="020B0604020202020204" pitchFamily="34" charset="0"/>
              <a:buChar char="•"/>
            </a:pPr>
            <a:r>
              <a:rPr lang="en-US" sz="2400" dirty="0"/>
              <a:t>Simple, platform-independent syntax resembling writing lines of a text file</a:t>
            </a:r>
          </a:p>
          <a:p>
            <a:pPr marL="800100" indent="-342900">
              <a:buFont typeface="Arial" panose="020B0604020202020204" pitchFamily="34" charset="0"/>
              <a:buChar char="•"/>
            </a:pPr>
            <a:r>
              <a:rPr lang="en-US" sz="2400" dirty="0"/>
              <a:t>Executes keystroke commands rapidly</a:t>
            </a:r>
          </a:p>
          <a:p>
            <a:pPr marL="800100" indent="-342900">
              <a:buFont typeface="Arial" panose="020B0604020202020204" pitchFamily="34" charset="0"/>
              <a:buChar char="•"/>
            </a:pPr>
            <a:r>
              <a:rPr lang="en-US" sz="2400" dirty="0"/>
              <a:t>Scriptable payloads deployable via multiple devices</a:t>
            </a:r>
          </a:p>
          <a:p>
            <a:pPr marL="800100" indent="-342900">
              <a:buFont typeface="Arial" panose="020B0604020202020204" pitchFamily="34" charset="0"/>
              <a:buChar char="•"/>
            </a:pPr>
            <a:r>
              <a:rPr lang="en-US" sz="2400" dirty="0"/>
              <a:t>Ideal for penetration testing and automating repetitive tasks</a:t>
            </a:r>
          </a:p>
          <a:p>
            <a:pPr marL="800100" indent="-342900">
              <a:buFont typeface="Arial" panose="020B0604020202020204" pitchFamily="34" charset="0"/>
              <a:buChar char="•"/>
            </a:pPr>
            <a:r>
              <a:rPr lang="en-US" sz="2400" dirty="0"/>
              <a:t>Online IDE: https://payloadstudio.hak5.org</a:t>
            </a:r>
          </a:p>
          <a:p>
            <a:pPr indent="0"/>
            <a:endParaRPr lang="en-US" sz="2400" dirty="0"/>
          </a:p>
          <a:p>
            <a:pPr indent="0"/>
            <a:r>
              <a:rPr lang="en-US" sz="2400" dirty="0"/>
              <a:t>Docs: </a:t>
            </a:r>
            <a:r>
              <a:rPr lang="en-US" sz="2400" dirty="0">
                <a:hlinkClick r:id="rId2"/>
              </a:rPr>
              <a:t>https://docs.hak5.org/hak5-usb-rubber-ducky/duckyscript-tm-quick-reference</a:t>
            </a:r>
            <a:br>
              <a:rPr lang="en-US" sz="2400" dirty="0"/>
            </a:br>
            <a:br>
              <a:rPr lang="en-US" sz="2400" dirty="0"/>
            </a:br>
            <a:r>
              <a:rPr lang="en-US" sz="2400" dirty="0"/>
              <a:t>Repo of example scripts: </a:t>
            </a:r>
            <a:r>
              <a:rPr lang="en-US" sz="2400" dirty="0">
                <a:hlinkClick r:id="rId3"/>
              </a:rPr>
              <a:t>https://github.com/hak5/usbrubberducky-payloads</a:t>
            </a:r>
            <a:endParaRPr lang="en-US" sz="2400" dirty="0"/>
          </a:p>
          <a:p>
            <a:pPr indent="0"/>
            <a:endParaRPr lang="en-US" sz="2400" dirty="0"/>
          </a:p>
        </p:txBody>
      </p:sp>
      <p:sp>
        <p:nvSpPr>
          <p:cNvPr id="4" name="Slide Number Placeholder 3">
            <a:extLst>
              <a:ext uri="{FF2B5EF4-FFF2-40B4-BE49-F238E27FC236}">
                <a16:creationId xmlns:a16="http://schemas.microsoft.com/office/drawing/2014/main" id="{95C58278-EA92-83B4-40A5-9A1A391E4019}"/>
              </a:ext>
            </a:extLst>
          </p:cNvPr>
          <p:cNvSpPr>
            <a:spLocks noGrp="1"/>
          </p:cNvSpPr>
          <p:nvPr>
            <p:ph type="sldNum" sz="quarter" idx="12"/>
          </p:nvPr>
        </p:nvSpPr>
        <p:spPr/>
        <p:txBody>
          <a:bodyPr/>
          <a:lstStyle/>
          <a:p>
            <a:fld id="{B70A4E65-E013-4740-A494-33C9CE9FCD8A}" type="slidenum">
              <a:rPr lang="en-US" smtClean="0"/>
              <a:t>17</a:t>
            </a:fld>
            <a:endParaRPr lang="en-US"/>
          </a:p>
        </p:txBody>
      </p:sp>
      <p:pic>
        <p:nvPicPr>
          <p:cNvPr id="8194" name="Picture 2" descr="Logo">
            <a:extLst>
              <a:ext uri="{FF2B5EF4-FFF2-40B4-BE49-F238E27FC236}">
                <a16:creationId xmlns:a16="http://schemas.microsoft.com/office/drawing/2014/main" id="{3A2BC00D-3A90-9DBC-0E85-50EA953FBED3}"/>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0241209" y="2963184"/>
            <a:ext cx="1219200" cy="1219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25316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CBA3A8-D8CE-B85D-E272-32C9719D22F8}"/>
              </a:ext>
            </a:extLst>
          </p:cNvPr>
          <p:cNvSpPr>
            <a:spLocks noGrp="1"/>
          </p:cNvSpPr>
          <p:nvPr>
            <p:ph type="title"/>
          </p:nvPr>
        </p:nvSpPr>
        <p:spPr/>
        <p:txBody>
          <a:bodyPr/>
          <a:lstStyle/>
          <a:p>
            <a:r>
              <a:rPr lang="en-US" dirty="0"/>
              <a:t>HID attacks: </a:t>
            </a:r>
            <a:r>
              <a:rPr lang="en-US" dirty="0" err="1"/>
              <a:t>DuckyScript</a:t>
            </a:r>
            <a:r>
              <a:rPr lang="en-US" dirty="0"/>
              <a:t>™ example</a:t>
            </a:r>
          </a:p>
        </p:txBody>
      </p:sp>
      <p:sp>
        <p:nvSpPr>
          <p:cNvPr id="4" name="Slide Number Placeholder 3">
            <a:extLst>
              <a:ext uri="{FF2B5EF4-FFF2-40B4-BE49-F238E27FC236}">
                <a16:creationId xmlns:a16="http://schemas.microsoft.com/office/drawing/2014/main" id="{95C58278-EA92-83B4-40A5-9A1A391E4019}"/>
              </a:ext>
            </a:extLst>
          </p:cNvPr>
          <p:cNvSpPr>
            <a:spLocks noGrp="1"/>
          </p:cNvSpPr>
          <p:nvPr>
            <p:ph type="sldNum" sz="quarter" idx="12"/>
          </p:nvPr>
        </p:nvSpPr>
        <p:spPr/>
        <p:txBody>
          <a:bodyPr/>
          <a:lstStyle/>
          <a:p>
            <a:fld id="{B70A4E65-E013-4740-A494-33C9CE9FCD8A}" type="slidenum">
              <a:rPr lang="en-US" smtClean="0"/>
              <a:t>18</a:t>
            </a:fld>
            <a:endParaRPr lang="en-US"/>
          </a:p>
        </p:txBody>
      </p:sp>
      <p:sp>
        <p:nvSpPr>
          <p:cNvPr id="6" name="Content Placeholder 5">
            <a:extLst>
              <a:ext uri="{FF2B5EF4-FFF2-40B4-BE49-F238E27FC236}">
                <a16:creationId xmlns:a16="http://schemas.microsoft.com/office/drawing/2014/main" id="{8109051C-A344-E816-431C-E81082EAE86D}"/>
              </a:ext>
            </a:extLst>
          </p:cNvPr>
          <p:cNvSpPr>
            <a:spLocks noGrp="1"/>
          </p:cNvSpPr>
          <p:nvPr>
            <p:ph idx="1"/>
          </p:nvPr>
        </p:nvSpPr>
        <p:spPr/>
        <p:txBody>
          <a:bodyPr/>
          <a:lstStyle/>
          <a:p>
            <a:pPr marL="571500" indent="-342900">
              <a:lnSpc>
                <a:spcPct val="200000"/>
              </a:lnSpc>
              <a:buAutoNum type="arabicPeriod"/>
            </a:pPr>
            <a:r>
              <a:rPr lang="en-US" dirty="0"/>
              <a:t>Device mode</a:t>
            </a:r>
          </a:p>
          <a:p>
            <a:pPr marL="571500" indent="-342900">
              <a:lnSpc>
                <a:spcPct val="200000"/>
              </a:lnSpc>
              <a:buAutoNum type="arabicPeriod"/>
            </a:pPr>
            <a:r>
              <a:rPr lang="en-US" dirty="0"/>
              <a:t>Editor</a:t>
            </a:r>
          </a:p>
          <a:p>
            <a:pPr marL="571500" indent="-342900">
              <a:lnSpc>
                <a:spcPct val="200000"/>
              </a:lnSpc>
              <a:buAutoNum type="arabicPeriod"/>
            </a:pPr>
            <a:r>
              <a:rPr lang="en-US" dirty="0"/>
              <a:t>Generate to bin</a:t>
            </a:r>
          </a:p>
          <a:p>
            <a:pPr marL="571500" indent="-342900">
              <a:lnSpc>
                <a:spcPct val="200000"/>
              </a:lnSpc>
              <a:buAutoNum type="arabicPeriod"/>
            </a:pPr>
            <a:r>
              <a:rPr lang="en-US" dirty="0"/>
              <a:t>Download</a:t>
            </a:r>
          </a:p>
        </p:txBody>
      </p:sp>
      <p:pic>
        <p:nvPicPr>
          <p:cNvPr id="8" name="Picture 7">
            <a:extLst>
              <a:ext uri="{FF2B5EF4-FFF2-40B4-BE49-F238E27FC236}">
                <a16:creationId xmlns:a16="http://schemas.microsoft.com/office/drawing/2014/main" id="{204F9699-C861-31E1-F1C5-8E9003AA7470}"/>
              </a:ext>
            </a:extLst>
          </p:cNvPr>
          <p:cNvPicPr>
            <a:picLocks noChangeAspect="1"/>
          </p:cNvPicPr>
          <p:nvPr/>
        </p:nvPicPr>
        <p:blipFill>
          <a:blip r:embed="rId2"/>
          <a:stretch>
            <a:fillRect/>
          </a:stretch>
        </p:blipFill>
        <p:spPr>
          <a:xfrm>
            <a:off x="2974456" y="1662472"/>
            <a:ext cx="9217544" cy="4620400"/>
          </a:xfrm>
          <a:prstGeom prst="rect">
            <a:avLst/>
          </a:prstGeom>
        </p:spPr>
      </p:pic>
    </p:spTree>
    <p:extLst>
      <p:ext uri="{BB962C8B-B14F-4D97-AF65-F5344CB8AC3E}">
        <p14:creationId xmlns:p14="http://schemas.microsoft.com/office/powerpoint/2010/main" val="22956307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CBA3A8-D8CE-B85D-E272-32C9719D22F8}"/>
              </a:ext>
            </a:extLst>
          </p:cNvPr>
          <p:cNvSpPr>
            <a:spLocks noGrp="1"/>
          </p:cNvSpPr>
          <p:nvPr>
            <p:ph type="title"/>
          </p:nvPr>
        </p:nvSpPr>
        <p:spPr/>
        <p:txBody>
          <a:bodyPr/>
          <a:lstStyle/>
          <a:p>
            <a:r>
              <a:rPr lang="en-US" dirty="0"/>
              <a:t>HID attacks: O.MG devices</a:t>
            </a:r>
          </a:p>
        </p:txBody>
      </p:sp>
      <p:sp>
        <p:nvSpPr>
          <p:cNvPr id="3" name="Content Placeholder 2">
            <a:extLst>
              <a:ext uri="{FF2B5EF4-FFF2-40B4-BE49-F238E27FC236}">
                <a16:creationId xmlns:a16="http://schemas.microsoft.com/office/drawing/2014/main" id="{4563EE4A-2207-056B-5CC1-0D3A05EE1A25}"/>
              </a:ext>
            </a:extLst>
          </p:cNvPr>
          <p:cNvSpPr>
            <a:spLocks noGrp="1"/>
          </p:cNvSpPr>
          <p:nvPr>
            <p:ph idx="1"/>
          </p:nvPr>
        </p:nvSpPr>
        <p:spPr>
          <a:xfrm>
            <a:off x="0" y="1326084"/>
            <a:ext cx="12192000" cy="4493400"/>
          </a:xfrm>
        </p:spPr>
        <p:txBody>
          <a:bodyPr wrap="square"/>
          <a:lstStyle/>
          <a:p>
            <a:pPr indent="0">
              <a:lnSpc>
                <a:spcPct val="150000"/>
              </a:lnSpc>
            </a:pPr>
            <a:r>
              <a:rPr lang="en-US" sz="2400" dirty="0"/>
              <a:t>A USB charging cable that contains:</a:t>
            </a:r>
          </a:p>
          <a:p>
            <a:pPr marL="800100" indent="-342900">
              <a:lnSpc>
                <a:spcPct val="150000"/>
              </a:lnSpc>
              <a:buFont typeface="Arial" panose="020B0604020202020204" pitchFamily="34" charset="0"/>
              <a:buChar char="•"/>
            </a:pPr>
            <a:r>
              <a:rPr lang="en-US" sz="2400" dirty="0" err="1"/>
              <a:t>Flashable</a:t>
            </a:r>
            <a:r>
              <a:rPr lang="en-US" sz="2400" dirty="0"/>
              <a:t> EEPROM</a:t>
            </a:r>
          </a:p>
          <a:p>
            <a:pPr marL="800100" indent="-342900">
              <a:lnSpc>
                <a:spcPct val="150000"/>
              </a:lnSpc>
              <a:buFont typeface="Arial" panose="020B0604020202020204" pitchFamily="34" charset="0"/>
              <a:buChar char="•"/>
            </a:pPr>
            <a:r>
              <a:rPr lang="en-US" sz="2400" dirty="0"/>
              <a:t>Multiple payload slots</a:t>
            </a:r>
          </a:p>
          <a:p>
            <a:pPr marL="800100" indent="-342900">
              <a:lnSpc>
                <a:spcPct val="150000"/>
              </a:lnSpc>
              <a:buFont typeface="Arial" panose="020B0604020202020204" pitchFamily="34" charset="0"/>
              <a:buChar char="•"/>
            </a:pPr>
            <a:r>
              <a:rPr lang="en-US" sz="2400" dirty="0"/>
              <a:t>Ad-hoc Wi-Fi access point for C</a:t>
            </a:r>
            <a:r>
              <a:rPr lang="en-US" sz="2400" baseline="30000" dirty="0"/>
              <a:t>2</a:t>
            </a:r>
            <a:endParaRPr lang="en-US" sz="2400" dirty="0"/>
          </a:p>
          <a:p>
            <a:pPr marL="800100" indent="-342900">
              <a:lnSpc>
                <a:spcPct val="150000"/>
              </a:lnSpc>
              <a:buFont typeface="Arial" panose="020B0604020202020204" pitchFamily="34" charset="0"/>
              <a:buChar char="•"/>
            </a:pPr>
            <a:r>
              <a:rPr lang="en-US" sz="2400" dirty="0"/>
              <a:t>HID injection and mouse control</a:t>
            </a:r>
          </a:p>
          <a:p>
            <a:pPr marL="800100" indent="-342900">
              <a:lnSpc>
                <a:spcPct val="150000"/>
              </a:lnSpc>
              <a:buFont typeface="Arial" panose="020B0604020202020204" pitchFamily="34" charset="0"/>
              <a:buChar char="•"/>
            </a:pPr>
            <a:r>
              <a:rPr lang="en-US" sz="2400" dirty="0"/>
              <a:t>… and a keylogger </a:t>
            </a:r>
            <a:r>
              <a:rPr lang="en-US" sz="2400" i="1" dirty="0"/>
              <a:t>(why not?)</a:t>
            </a:r>
            <a:br>
              <a:rPr lang="en-US" sz="2400" dirty="0"/>
            </a:br>
            <a:br>
              <a:rPr lang="en-US" sz="2400" dirty="0"/>
            </a:br>
            <a:br>
              <a:rPr lang="en-US" sz="2400" dirty="0"/>
            </a:br>
            <a:endParaRPr lang="en-US" sz="2400" dirty="0"/>
          </a:p>
        </p:txBody>
      </p:sp>
      <p:sp>
        <p:nvSpPr>
          <p:cNvPr id="4" name="Slide Number Placeholder 3">
            <a:extLst>
              <a:ext uri="{FF2B5EF4-FFF2-40B4-BE49-F238E27FC236}">
                <a16:creationId xmlns:a16="http://schemas.microsoft.com/office/drawing/2014/main" id="{95C58278-EA92-83B4-40A5-9A1A391E4019}"/>
              </a:ext>
            </a:extLst>
          </p:cNvPr>
          <p:cNvSpPr>
            <a:spLocks noGrp="1"/>
          </p:cNvSpPr>
          <p:nvPr>
            <p:ph type="sldNum" sz="quarter" idx="12"/>
          </p:nvPr>
        </p:nvSpPr>
        <p:spPr/>
        <p:txBody>
          <a:bodyPr/>
          <a:lstStyle/>
          <a:p>
            <a:fld id="{B70A4E65-E013-4740-A494-33C9CE9FCD8A}" type="slidenum">
              <a:rPr lang="en-US" smtClean="0"/>
              <a:t>19</a:t>
            </a:fld>
            <a:endParaRPr lang="en-US"/>
          </a:p>
        </p:txBody>
      </p:sp>
      <p:sp>
        <p:nvSpPr>
          <p:cNvPr id="7" name="TextBox 6">
            <a:extLst>
              <a:ext uri="{FF2B5EF4-FFF2-40B4-BE49-F238E27FC236}">
                <a16:creationId xmlns:a16="http://schemas.microsoft.com/office/drawing/2014/main" id="{C6F5C32F-0EE4-7599-FBAA-741209B5A7E4}"/>
              </a:ext>
            </a:extLst>
          </p:cNvPr>
          <p:cNvSpPr txBox="1"/>
          <p:nvPr/>
        </p:nvSpPr>
        <p:spPr>
          <a:xfrm>
            <a:off x="6095999" y="5949257"/>
            <a:ext cx="5161413" cy="646331"/>
          </a:xfrm>
          <a:prstGeom prst="rect">
            <a:avLst/>
          </a:prstGeom>
          <a:noFill/>
        </p:spPr>
        <p:txBody>
          <a:bodyPr wrap="square">
            <a:spAutoFit/>
          </a:bodyPr>
          <a:lstStyle/>
          <a:p>
            <a:pPr algn="ctr"/>
            <a:r>
              <a:rPr lang="en-US" sz="1800" dirty="0">
                <a:solidFill>
                  <a:schemeClr val="tx2">
                    <a:lumMod val="90000"/>
                  </a:schemeClr>
                </a:solidFill>
                <a:latin typeface="Roboto" panose="02000000000000000000" pitchFamily="2" charset="0"/>
              </a:rPr>
              <a:t>Essentially a commercial version of </a:t>
            </a:r>
            <a:br>
              <a:rPr lang="en-US" sz="1800" dirty="0">
                <a:solidFill>
                  <a:schemeClr val="tx2">
                    <a:lumMod val="90000"/>
                  </a:schemeClr>
                </a:solidFill>
                <a:latin typeface="Roboto" panose="02000000000000000000" pitchFamily="2" charset="0"/>
              </a:rPr>
            </a:br>
            <a:r>
              <a:rPr lang="en-US" sz="1800" dirty="0">
                <a:solidFill>
                  <a:schemeClr val="tx2">
                    <a:lumMod val="90000"/>
                  </a:schemeClr>
                </a:solidFill>
                <a:latin typeface="Roboto" panose="02000000000000000000" pitchFamily="2" charset="0"/>
              </a:rPr>
              <a:t>NSA’s COTTONMOUTH project. </a:t>
            </a:r>
            <a:endParaRPr lang="en-US" dirty="0">
              <a:solidFill>
                <a:schemeClr val="tx2">
                  <a:lumMod val="90000"/>
                </a:schemeClr>
              </a:solidFill>
              <a:latin typeface="Roboto" panose="02000000000000000000" pitchFamily="2" charset="0"/>
            </a:endParaRPr>
          </a:p>
        </p:txBody>
      </p:sp>
      <p:pic>
        <p:nvPicPr>
          <p:cNvPr id="8" name="Picture 7">
            <a:extLst>
              <a:ext uri="{FF2B5EF4-FFF2-40B4-BE49-F238E27FC236}">
                <a16:creationId xmlns:a16="http://schemas.microsoft.com/office/drawing/2014/main" id="{D39A7AE2-3B57-90EF-57A0-0B450E93F5E8}"/>
              </a:ext>
            </a:extLst>
          </p:cNvPr>
          <p:cNvPicPr>
            <a:picLocks noChangeAspect="1"/>
          </p:cNvPicPr>
          <p:nvPr/>
        </p:nvPicPr>
        <p:blipFill>
          <a:blip r:embed="rId2"/>
          <a:stretch>
            <a:fillRect/>
          </a:stretch>
        </p:blipFill>
        <p:spPr>
          <a:xfrm>
            <a:off x="6096000" y="411284"/>
            <a:ext cx="5161413" cy="5166605"/>
          </a:xfrm>
          <a:prstGeom prst="rect">
            <a:avLst/>
          </a:prstGeom>
        </p:spPr>
      </p:pic>
    </p:spTree>
    <p:extLst>
      <p:ext uri="{BB962C8B-B14F-4D97-AF65-F5344CB8AC3E}">
        <p14:creationId xmlns:p14="http://schemas.microsoft.com/office/powerpoint/2010/main" val="15721697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4"/>
        <p:cNvGrpSpPr/>
        <p:nvPr/>
      </p:nvGrpSpPr>
      <p:grpSpPr>
        <a:xfrm>
          <a:off x="0" y="0"/>
          <a:ext cx="0" cy="0"/>
          <a:chOff x="0" y="0"/>
          <a:chExt cx="0" cy="0"/>
        </a:xfrm>
      </p:grpSpPr>
      <p:sp>
        <p:nvSpPr>
          <p:cNvPr id="35" name="Google Shape;35;p11"/>
          <p:cNvSpPr txBox="1">
            <a:spLocks noGrp="1"/>
          </p:cNvSpPr>
          <p:nvPr>
            <p:ph type="ctrTitle"/>
          </p:nvPr>
        </p:nvSpPr>
        <p:spPr>
          <a:xfrm>
            <a:off x="2240401" y="1585233"/>
            <a:ext cx="7711200" cy="952484"/>
          </a:xfrm>
          <a:prstGeom prst="rect">
            <a:avLst/>
          </a:prstGeom>
          <a:noFill/>
          <a:ln>
            <a:noFill/>
          </a:ln>
        </p:spPr>
        <p:txBody>
          <a:bodyPr spcFirstLastPara="1" wrap="square" lIns="121900" tIns="121900" rIns="121900" bIns="121900" anchor="b" anchorCtr="0">
            <a:noAutofit/>
          </a:bodyPr>
          <a:lstStyle/>
          <a:p>
            <a:r>
              <a:rPr lang="en-US" sz="5400" b="1" dirty="0"/>
              <a:t>Physical Security</a:t>
            </a:r>
            <a:endParaRPr dirty="0"/>
          </a:p>
        </p:txBody>
      </p:sp>
      <p:pic>
        <p:nvPicPr>
          <p:cNvPr id="1026" name="Picture 2" descr="ED-209 from Robocop | Robocop, Cool robots, Demolition man">
            <a:extLst>
              <a:ext uri="{FF2B5EF4-FFF2-40B4-BE49-F238E27FC236}">
                <a16:creationId xmlns:a16="http://schemas.microsoft.com/office/drawing/2014/main" id="{91A33C9B-2359-0F39-C5C6-1DCC6BE64230}"/>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878709" y="2678742"/>
            <a:ext cx="4434582" cy="417925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CBA3A8-D8CE-B85D-E272-32C9719D22F8}"/>
              </a:ext>
            </a:extLst>
          </p:cNvPr>
          <p:cNvSpPr>
            <a:spLocks noGrp="1"/>
          </p:cNvSpPr>
          <p:nvPr>
            <p:ph type="title"/>
          </p:nvPr>
        </p:nvSpPr>
        <p:spPr/>
        <p:txBody>
          <a:bodyPr/>
          <a:lstStyle/>
          <a:p>
            <a:r>
              <a:rPr lang="en-US" dirty="0"/>
              <a:t>HID attacks: USB cables x-rayed</a:t>
            </a:r>
          </a:p>
        </p:txBody>
      </p:sp>
      <p:sp>
        <p:nvSpPr>
          <p:cNvPr id="4" name="Slide Number Placeholder 3">
            <a:extLst>
              <a:ext uri="{FF2B5EF4-FFF2-40B4-BE49-F238E27FC236}">
                <a16:creationId xmlns:a16="http://schemas.microsoft.com/office/drawing/2014/main" id="{95C58278-EA92-83B4-40A5-9A1A391E4019}"/>
              </a:ext>
            </a:extLst>
          </p:cNvPr>
          <p:cNvSpPr>
            <a:spLocks noGrp="1"/>
          </p:cNvSpPr>
          <p:nvPr>
            <p:ph type="sldNum" sz="quarter" idx="12"/>
          </p:nvPr>
        </p:nvSpPr>
        <p:spPr/>
        <p:txBody>
          <a:bodyPr/>
          <a:lstStyle/>
          <a:p>
            <a:fld id="{B70A4E65-E013-4740-A494-33C9CE9FCD8A}" type="slidenum">
              <a:rPr lang="en-US" smtClean="0"/>
              <a:t>20</a:t>
            </a:fld>
            <a:endParaRPr lang="en-US"/>
          </a:p>
        </p:txBody>
      </p:sp>
      <p:sp>
        <p:nvSpPr>
          <p:cNvPr id="7" name="TextBox 6">
            <a:extLst>
              <a:ext uri="{FF2B5EF4-FFF2-40B4-BE49-F238E27FC236}">
                <a16:creationId xmlns:a16="http://schemas.microsoft.com/office/drawing/2014/main" id="{C6F5C32F-0EE4-7599-FBAA-741209B5A7E4}"/>
              </a:ext>
            </a:extLst>
          </p:cNvPr>
          <p:cNvSpPr txBox="1"/>
          <p:nvPr/>
        </p:nvSpPr>
        <p:spPr>
          <a:xfrm>
            <a:off x="705538" y="3863505"/>
            <a:ext cx="5655959" cy="369332"/>
          </a:xfrm>
          <a:prstGeom prst="rect">
            <a:avLst/>
          </a:prstGeom>
          <a:noFill/>
        </p:spPr>
        <p:txBody>
          <a:bodyPr wrap="square">
            <a:spAutoFit/>
          </a:bodyPr>
          <a:lstStyle/>
          <a:p>
            <a:pPr algn="ctr"/>
            <a:r>
              <a:rPr lang="en-US" dirty="0">
                <a:solidFill>
                  <a:schemeClr val="tx2">
                    <a:lumMod val="90000"/>
                  </a:schemeClr>
                </a:solidFill>
                <a:latin typeface="Roboto" panose="02000000000000000000" pitchFamily="2" charset="0"/>
              </a:rPr>
              <a:t>A “normal” USB A cable with voltage applied.</a:t>
            </a:r>
          </a:p>
        </p:txBody>
      </p:sp>
      <p:pic>
        <p:nvPicPr>
          <p:cNvPr id="1026" name="Picture 2" descr="Implant Inside">
            <a:extLst>
              <a:ext uri="{FF2B5EF4-FFF2-40B4-BE49-F238E27FC236}">
                <a16:creationId xmlns:a16="http://schemas.microsoft.com/office/drawing/2014/main" id="{4A43D030-22FC-65BE-FC51-3EE8D18E5536}"/>
              </a:ext>
            </a:extLst>
          </p:cNvPr>
          <p:cNvPicPr>
            <a:picLocks noChangeAspect="1" noChangeArrowheads="1"/>
          </p:cNvPicPr>
          <p:nvPr/>
        </p:nvPicPr>
        <p:blipFill rotWithShape="1">
          <a:blip r:embed="rId2">
            <a:extLst>
              <a:ext uri="{28A0092B-C50C-407E-A947-70E740481C1C}">
                <a14:useLocalDpi xmlns:a14="http://schemas.microsoft.com/office/drawing/2010/main"/>
              </a:ext>
            </a:extLst>
          </a:blip>
          <a:srcRect/>
          <a:stretch/>
        </p:blipFill>
        <p:spPr bwMode="auto">
          <a:xfrm>
            <a:off x="6881760" y="2383543"/>
            <a:ext cx="4806168" cy="334200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AD2CDAD8-D699-E8BE-CA6D-4DB25AD02836}"/>
              </a:ext>
            </a:extLst>
          </p:cNvPr>
          <p:cNvSpPr txBox="1"/>
          <p:nvPr/>
        </p:nvSpPr>
        <p:spPr>
          <a:xfrm>
            <a:off x="6881760" y="5725550"/>
            <a:ext cx="4806168" cy="369332"/>
          </a:xfrm>
          <a:prstGeom prst="rect">
            <a:avLst/>
          </a:prstGeom>
          <a:noFill/>
        </p:spPr>
        <p:txBody>
          <a:bodyPr wrap="square" rtlCol="0">
            <a:spAutoFit/>
          </a:bodyPr>
          <a:lstStyle/>
          <a:p>
            <a:pPr algn="ctr"/>
            <a:r>
              <a:rPr lang="en-US" dirty="0">
                <a:solidFill>
                  <a:schemeClr val="tx2">
                    <a:lumMod val="75000"/>
                  </a:schemeClr>
                </a:solidFill>
                <a:latin typeface="Roboto" panose="02000000000000000000" pitchFamily="2" charset="0"/>
              </a:rPr>
              <a:t>O.MG USB A implant x-ray.</a:t>
            </a:r>
          </a:p>
        </p:txBody>
      </p:sp>
      <p:pic>
        <p:nvPicPr>
          <p:cNvPr id="1030" name="Picture 6" descr="X-ray radiography of a USB plug. (a) The actual photograph. Radiography ...">
            <a:extLst>
              <a:ext uri="{FF2B5EF4-FFF2-40B4-BE49-F238E27FC236}">
                <a16:creationId xmlns:a16="http://schemas.microsoft.com/office/drawing/2014/main" id="{D5E16125-361D-3905-0F3A-B71D415FA16C}"/>
              </a:ext>
            </a:extLst>
          </p:cNvPr>
          <p:cNvPicPr>
            <a:picLocks noChangeAspect="1" noChangeArrowheads="1"/>
          </p:cNvPicPr>
          <p:nvPr/>
        </p:nvPicPr>
        <p:blipFill rotWithShape="1">
          <a:blip r:embed="rId3">
            <a:extLst>
              <a:ext uri="{28A0092B-C50C-407E-A947-70E740481C1C}">
                <a14:useLocalDpi xmlns:a14="http://schemas.microsoft.com/office/drawing/2010/main"/>
              </a:ext>
            </a:extLst>
          </a:blip>
          <a:srcRect/>
          <a:stretch/>
        </p:blipFill>
        <p:spPr bwMode="auto">
          <a:xfrm>
            <a:off x="705538" y="1535450"/>
            <a:ext cx="5655959" cy="23280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54402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CBA3A8-D8CE-B85D-E272-32C9719D22F8}"/>
              </a:ext>
            </a:extLst>
          </p:cNvPr>
          <p:cNvSpPr>
            <a:spLocks noGrp="1"/>
          </p:cNvSpPr>
          <p:nvPr>
            <p:ph type="title"/>
          </p:nvPr>
        </p:nvSpPr>
        <p:spPr/>
        <p:txBody>
          <a:bodyPr/>
          <a:lstStyle/>
          <a:p>
            <a:r>
              <a:rPr lang="en-US" dirty="0"/>
              <a:t>HID attacks: Why stop at cables?</a:t>
            </a:r>
          </a:p>
        </p:txBody>
      </p:sp>
      <p:sp>
        <p:nvSpPr>
          <p:cNvPr id="3" name="Content Placeholder 2">
            <a:extLst>
              <a:ext uri="{FF2B5EF4-FFF2-40B4-BE49-F238E27FC236}">
                <a16:creationId xmlns:a16="http://schemas.microsoft.com/office/drawing/2014/main" id="{4563EE4A-2207-056B-5CC1-0D3A05EE1A25}"/>
              </a:ext>
            </a:extLst>
          </p:cNvPr>
          <p:cNvSpPr>
            <a:spLocks noGrp="1"/>
          </p:cNvSpPr>
          <p:nvPr>
            <p:ph idx="1"/>
          </p:nvPr>
        </p:nvSpPr>
        <p:spPr>
          <a:xfrm>
            <a:off x="731592" y="4623417"/>
            <a:ext cx="3117036" cy="579300"/>
          </a:xfrm>
        </p:spPr>
        <p:txBody>
          <a:bodyPr wrap="square"/>
          <a:lstStyle/>
          <a:p>
            <a:pPr marL="0" indent="0" algn="ctr">
              <a:lnSpc>
                <a:spcPct val="100000"/>
              </a:lnSpc>
            </a:pPr>
            <a:r>
              <a:rPr lang="en-US" sz="2400" dirty="0">
                <a:solidFill>
                  <a:schemeClr val="tx2">
                    <a:lumMod val="90000"/>
                  </a:schemeClr>
                </a:solidFill>
              </a:rPr>
              <a:t>Data “blockers” </a:t>
            </a:r>
          </a:p>
        </p:txBody>
      </p:sp>
      <p:sp>
        <p:nvSpPr>
          <p:cNvPr id="4" name="Slide Number Placeholder 3">
            <a:extLst>
              <a:ext uri="{FF2B5EF4-FFF2-40B4-BE49-F238E27FC236}">
                <a16:creationId xmlns:a16="http://schemas.microsoft.com/office/drawing/2014/main" id="{95C58278-EA92-83B4-40A5-9A1A391E4019}"/>
              </a:ext>
            </a:extLst>
          </p:cNvPr>
          <p:cNvSpPr>
            <a:spLocks noGrp="1"/>
          </p:cNvSpPr>
          <p:nvPr>
            <p:ph type="sldNum" sz="quarter" idx="12"/>
          </p:nvPr>
        </p:nvSpPr>
        <p:spPr/>
        <p:txBody>
          <a:bodyPr/>
          <a:lstStyle/>
          <a:p>
            <a:fld id="{B70A4E65-E013-4740-A494-33C9CE9FCD8A}" type="slidenum">
              <a:rPr lang="en-US" smtClean="0"/>
              <a:t>21</a:t>
            </a:fld>
            <a:endParaRPr lang="en-US"/>
          </a:p>
        </p:txBody>
      </p:sp>
      <p:sp>
        <p:nvSpPr>
          <p:cNvPr id="5" name="TextBox 4">
            <a:extLst>
              <a:ext uri="{FF2B5EF4-FFF2-40B4-BE49-F238E27FC236}">
                <a16:creationId xmlns:a16="http://schemas.microsoft.com/office/drawing/2014/main" id="{AD2CDAD8-D699-E8BE-CA6D-4DB25AD02836}"/>
              </a:ext>
            </a:extLst>
          </p:cNvPr>
          <p:cNvSpPr txBox="1"/>
          <p:nvPr/>
        </p:nvSpPr>
        <p:spPr>
          <a:xfrm>
            <a:off x="6739465" y="6364952"/>
            <a:ext cx="4027311" cy="369332"/>
          </a:xfrm>
          <a:prstGeom prst="rect">
            <a:avLst/>
          </a:prstGeom>
          <a:noFill/>
        </p:spPr>
        <p:txBody>
          <a:bodyPr wrap="square" rtlCol="0">
            <a:spAutoFit/>
          </a:bodyPr>
          <a:lstStyle/>
          <a:p>
            <a:pPr algn="ctr"/>
            <a:r>
              <a:rPr lang="en-US" dirty="0">
                <a:solidFill>
                  <a:schemeClr val="tx2">
                    <a:lumMod val="75000"/>
                  </a:schemeClr>
                </a:solidFill>
                <a:latin typeface="Roboto" panose="02000000000000000000" pitchFamily="2" charset="0"/>
              </a:rPr>
              <a:t>O.MG USB A implant x-ray</a:t>
            </a:r>
          </a:p>
        </p:txBody>
      </p:sp>
      <p:sp>
        <p:nvSpPr>
          <p:cNvPr id="8" name="Content Placeholder 2">
            <a:extLst>
              <a:ext uri="{FF2B5EF4-FFF2-40B4-BE49-F238E27FC236}">
                <a16:creationId xmlns:a16="http://schemas.microsoft.com/office/drawing/2014/main" id="{233AC6C5-04EA-0411-7A8E-0849A7FF0DD4}"/>
              </a:ext>
            </a:extLst>
          </p:cNvPr>
          <p:cNvSpPr txBox="1">
            <a:spLocks/>
          </p:cNvSpPr>
          <p:nvPr/>
        </p:nvSpPr>
        <p:spPr>
          <a:xfrm>
            <a:off x="5040734" y="4623416"/>
            <a:ext cx="2987158" cy="81437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28600" algn="l" rtl="0">
              <a:lnSpc>
                <a:spcPct val="115000"/>
              </a:lnSpc>
              <a:spcBef>
                <a:spcPts val="0"/>
              </a:spcBef>
              <a:spcAft>
                <a:spcPts val="0"/>
              </a:spcAft>
              <a:buClr>
                <a:schemeClr val="dk1"/>
              </a:buClr>
              <a:buSzPts val="1800"/>
              <a:buFont typeface="Roboto"/>
              <a:buNone/>
              <a:defRPr sz="1800" b="0" i="0" u="none" strike="noStrike" cap="none">
                <a:solidFill>
                  <a:schemeClr val="dk1"/>
                </a:solidFill>
                <a:latin typeface="Roboto"/>
                <a:ea typeface="Roboto"/>
                <a:cs typeface="Roboto"/>
                <a:sym typeface="Roboto"/>
              </a:defRPr>
            </a:lvl1pPr>
            <a:lvl2pPr marL="914400" marR="0" lvl="1" indent="-228600" algn="l" rtl="0">
              <a:lnSpc>
                <a:spcPct val="115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2pPr>
            <a:lvl3pPr marL="1371600" marR="0" lvl="2" indent="-228600" algn="l" rtl="0">
              <a:lnSpc>
                <a:spcPct val="115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3pPr>
            <a:lvl4pPr marL="1828800" marR="0" lvl="3" indent="-228600" algn="l" rtl="0">
              <a:lnSpc>
                <a:spcPct val="115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4pPr>
            <a:lvl5pPr marL="2286000" marR="0" lvl="4" indent="-228600" algn="l" rtl="0">
              <a:lnSpc>
                <a:spcPct val="115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5pPr>
            <a:lvl6pPr marL="2743200" marR="0" lvl="5" indent="-228600" algn="l" rtl="0">
              <a:lnSpc>
                <a:spcPct val="115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6pPr>
            <a:lvl7pPr marL="3200400" marR="0" lvl="6" indent="-228600" algn="l" rtl="0">
              <a:lnSpc>
                <a:spcPct val="115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7pPr>
            <a:lvl8pPr marL="3657600" marR="0" lvl="7" indent="-228600" algn="l" rtl="0">
              <a:lnSpc>
                <a:spcPct val="115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8pPr>
            <a:lvl9pPr marL="4114800" marR="0" lvl="8" indent="-228600" algn="l" rtl="0">
              <a:lnSpc>
                <a:spcPct val="115000"/>
              </a:lnSpc>
              <a:spcBef>
                <a:spcPts val="1600"/>
              </a:spcBef>
              <a:spcAft>
                <a:spcPts val="1600"/>
              </a:spcAft>
              <a:buClr>
                <a:schemeClr val="dk1"/>
              </a:buClr>
              <a:buSzPts val="1400"/>
              <a:buFont typeface="Roboto"/>
              <a:buNone/>
              <a:defRPr sz="1400" b="0" i="0" u="none" strike="noStrike" cap="none">
                <a:solidFill>
                  <a:schemeClr val="dk1"/>
                </a:solidFill>
                <a:latin typeface="Roboto"/>
                <a:ea typeface="Roboto"/>
                <a:cs typeface="Roboto"/>
                <a:sym typeface="Roboto"/>
              </a:defRPr>
            </a:lvl9pPr>
          </a:lstStyle>
          <a:p>
            <a:pPr marL="0" indent="0" algn="ctr">
              <a:lnSpc>
                <a:spcPct val="100000"/>
              </a:lnSpc>
            </a:pPr>
            <a:r>
              <a:rPr lang="en-US" sz="2400" kern="0" dirty="0">
                <a:solidFill>
                  <a:schemeClr val="tx2">
                    <a:lumMod val="90000"/>
                  </a:schemeClr>
                </a:solidFill>
              </a:rPr>
              <a:t>USB adapters</a:t>
            </a:r>
          </a:p>
        </p:txBody>
      </p:sp>
      <p:sp>
        <p:nvSpPr>
          <p:cNvPr id="10" name="Content Placeholder 2">
            <a:extLst>
              <a:ext uri="{FF2B5EF4-FFF2-40B4-BE49-F238E27FC236}">
                <a16:creationId xmlns:a16="http://schemas.microsoft.com/office/drawing/2014/main" id="{CA4B0024-917A-26F1-9D21-B7CF694BE919}"/>
              </a:ext>
            </a:extLst>
          </p:cNvPr>
          <p:cNvSpPr txBox="1">
            <a:spLocks/>
          </p:cNvSpPr>
          <p:nvPr/>
        </p:nvSpPr>
        <p:spPr>
          <a:xfrm>
            <a:off x="9219999" y="4679813"/>
            <a:ext cx="1815864" cy="81437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28600" algn="l" rtl="0">
              <a:lnSpc>
                <a:spcPct val="115000"/>
              </a:lnSpc>
              <a:spcBef>
                <a:spcPts val="0"/>
              </a:spcBef>
              <a:spcAft>
                <a:spcPts val="0"/>
              </a:spcAft>
              <a:buClr>
                <a:schemeClr val="dk1"/>
              </a:buClr>
              <a:buSzPts val="1800"/>
              <a:buFont typeface="Roboto"/>
              <a:buNone/>
              <a:defRPr sz="1800" b="0" i="0" u="none" strike="noStrike" cap="none">
                <a:solidFill>
                  <a:schemeClr val="dk1"/>
                </a:solidFill>
                <a:latin typeface="Roboto"/>
                <a:ea typeface="Roboto"/>
                <a:cs typeface="Roboto"/>
                <a:sym typeface="Roboto"/>
              </a:defRPr>
            </a:lvl1pPr>
            <a:lvl2pPr marL="914400" marR="0" lvl="1" indent="-228600" algn="l" rtl="0">
              <a:lnSpc>
                <a:spcPct val="115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2pPr>
            <a:lvl3pPr marL="1371600" marR="0" lvl="2" indent="-228600" algn="l" rtl="0">
              <a:lnSpc>
                <a:spcPct val="115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3pPr>
            <a:lvl4pPr marL="1828800" marR="0" lvl="3" indent="-228600" algn="l" rtl="0">
              <a:lnSpc>
                <a:spcPct val="115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4pPr>
            <a:lvl5pPr marL="2286000" marR="0" lvl="4" indent="-228600" algn="l" rtl="0">
              <a:lnSpc>
                <a:spcPct val="115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5pPr>
            <a:lvl6pPr marL="2743200" marR="0" lvl="5" indent="-228600" algn="l" rtl="0">
              <a:lnSpc>
                <a:spcPct val="115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6pPr>
            <a:lvl7pPr marL="3200400" marR="0" lvl="6" indent="-228600" algn="l" rtl="0">
              <a:lnSpc>
                <a:spcPct val="115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7pPr>
            <a:lvl8pPr marL="3657600" marR="0" lvl="7" indent="-228600" algn="l" rtl="0">
              <a:lnSpc>
                <a:spcPct val="115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8pPr>
            <a:lvl9pPr marL="4114800" marR="0" lvl="8" indent="-228600" algn="l" rtl="0">
              <a:lnSpc>
                <a:spcPct val="115000"/>
              </a:lnSpc>
              <a:spcBef>
                <a:spcPts val="1600"/>
              </a:spcBef>
              <a:spcAft>
                <a:spcPts val="1600"/>
              </a:spcAft>
              <a:buClr>
                <a:schemeClr val="dk1"/>
              </a:buClr>
              <a:buSzPts val="1400"/>
              <a:buFont typeface="Roboto"/>
              <a:buNone/>
              <a:defRPr sz="1400" b="0" i="0" u="none" strike="noStrike" cap="none">
                <a:solidFill>
                  <a:schemeClr val="dk1"/>
                </a:solidFill>
                <a:latin typeface="Roboto"/>
                <a:ea typeface="Roboto"/>
                <a:cs typeface="Roboto"/>
                <a:sym typeface="Roboto"/>
              </a:defRPr>
            </a:lvl9pPr>
          </a:lstStyle>
          <a:p>
            <a:pPr marL="0" indent="0" algn="ctr">
              <a:lnSpc>
                <a:spcPct val="100000"/>
              </a:lnSpc>
            </a:pPr>
            <a:r>
              <a:rPr lang="en-US" sz="2400" kern="0" dirty="0">
                <a:solidFill>
                  <a:schemeClr val="tx2">
                    <a:lumMod val="90000"/>
                  </a:schemeClr>
                </a:solidFill>
              </a:rPr>
              <a:t>Plug</a:t>
            </a:r>
          </a:p>
        </p:txBody>
      </p:sp>
      <p:pic>
        <p:nvPicPr>
          <p:cNvPr id="14338" name="Picture 2">
            <a:extLst>
              <a:ext uri="{FF2B5EF4-FFF2-40B4-BE49-F238E27FC236}">
                <a16:creationId xmlns:a16="http://schemas.microsoft.com/office/drawing/2014/main" id="{B0E466CD-B7E0-F31C-7378-63A774746854}"/>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43414" y="1281472"/>
            <a:ext cx="3605213" cy="3429000"/>
          </a:xfrm>
          <a:prstGeom prst="rect">
            <a:avLst/>
          </a:prstGeom>
          <a:noFill/>
          <a:extLst>
            <a:ext uri="{909E8E84-426E-40DD-AFC4-6F175D3DCCD1}">
              <a14:hiddenFill xmlns:a14="http://schemas.microsoft.com/office/drawing/2010/main">
                <a:solidFill>
                  <a:srgbClr val="FFFFFF"/>
                </a:solidFill>
              </a14:hiddenFill>
            </a:ext>
          </a:extLst>
        </p:spPr>
      </p:pic>
      <p:pic>
        <p:nvPicPr>
          <p:cNvPr id="14340" name="Picture 4">
            <a:extLst>
              <a:ext uri="{FF2B5EF4-FFF2-40B4-BE49-F238E27FC236}">
                <a16:creationId xmlns:a16="http://schemas.microsoft.com/office/drawing/2014/main" id="{3471F3E7-C1F7-989B-DBEB-A73B41B68FAA}"/>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015456" y="1710356"/>
            <a:ext cx="2921560" cy="2809693"/>
          </a:xfrm>
          <a:prstGeom prst="rect">
            <a:avLst/>
          </a:prstGeom>
          <a:noFill/>
          <a:extLst>
            <a:ext uri="{909E8E84-426E-40DD-AFC4-6F175D3DCCD1}">
              <a14:hiddenFill xmlns:a14="http://schemas.microsoft.com/office/drawing/2010/main">
                <a:solidFill>
                  <a:srgbClr val="FFFFFF"/>
                </a:solidFill>
              </a14:hiddenFill>
            </a:ext>
          </a:extLst>
        </p:spPr>
      </p:pic>
      <p:pic>
        <p:nvPicPr>
          <p:cNvPr id="14342" name="Picture 6">
            <a:extLst>
              <a:ext uri="{FF2B5EF4-FFF2-40B4-BE49-F238E27FC236}">
                <a16:creationId xmlns:a16="http://schemas.microsoft.com/office/drawing/2014/main" id="{D9804325-A22F-E552-93F7-37DE84205BC1}"/>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9318382" y="1580444"/>
            <a:ext cx="1920765" cy="31300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10373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2B099-1E0B-2DED-95CB-D8A856D4DF67}"/>
              </a:ext>
            </a:extLst>
          </p:cNvPr>
          <p:cNvSpPr>
            <a:spLocks noGrp="1"/>
          </p:cNvSpPr>
          <p:nvPr>
            <p:ph type="title"/>
          </p:nvPr>
        </p:nvSpPr>
        <p:spPr/>
        <p:txBody>
          <a:bodyPr/>
          <a:lstStyle/>
          <a:p>
            <a:r>
              <a:rPr lang="en-US" dirty="0"/>
              <a:t>HID attacks: O.MG programming</a:t>
            </a:r>
          </a:p>
        </p:txBody>
      </p:sp>
      <p:sp>
        <p:nvSpPr>
          <p:cNvPr id="3" name="Content Placeholder 2">
            <a:extLst>
              <a:ext uri="{FF2B5EF4-FFF2-40B4-BE49-F238E27FC236}">
                <a16:creationId xmlns:a16="http://schemas.microsoft.com/office/drawing/2014/main" id="{E0753C7F-E2FA-7FD2-EA90-D56D35CACF9B}"/>
              </a:ext>
            </a:extLst>
          </p:cNvPr>
          <p:cNvSpPr>
            <a:spLocks noGrp="1"/>
          </p:cNvSpPr>
          <p:nvPr>
            <p:ph idx="1"/>
          </p:nvPr>
        </p:nvSpPr>
        <p:spPr/>
        <p:txBody>
          <a:bodyPr/>
          <a:lstStyle/>
          <a:p>
            <a:pPr marL="228600" indent="0"/>
            <a:r>
              <a:rPr lang="en-US" dirty="0"/>
              <a:t>Same </a:t>
            </a:r>
            <a:r>
              <a:rPr lang="en-US" dirty="0" err="1"/>
              <a:t>DuckyScript</a:t>
            </a:r>
            <a:r>
              <a:rPr lang="en-US" dirty="0"/>
              <a:t>™ as the Rubber Ducky (and other devices)</a:t>
            </a:r>
            <a:br>
              <a:rPr lang="en-US" dirty="0"/>
            </a:br>
            <a:br>
              <a:rPr lang="en-US" dirty="0"/>
            </a:br>
            <a:r>
              <a:rPr lang="en-US" dirty="0"/>
              <a:t>The programmer provides:</a:t>
            </a:r>
          </a:p>
          <a:p>
            <a:pPr marL="571500" indent="-342900">
              <a:lnSpc>
                <a:spcPct val="200000"/>
              </a:lnSpc>
              <a:buFont typeface="+mj-lt"/>
              <a:buAutoNum type="arabicPeriod"/>
            </a:pPr>
            <a:r>
              <a:rPr lang="en-US" dirty="0"/>
              <a:t>Initial O.MG Device setup</a:t>
            </a:r>
          </a:p>
          <a:p>
            <a:pPr marL="571500" indent="-342900">
              <a:lnSpc>
                <a:spcPct val="200000"/>
              </a:lnSpc>
              <a:buFont typeface="+mj-lt"/>
              <a:buAutoNum type="arabicPeriod"/>
            </a:pPr>
            <a:r>
              <a:rPr lang="en-US" dirty="0"/>
              <a:t>Offline firmware upgrades</a:t>
            </a:r>
          </a:p>
          <a:p>
            <a:pPr marL="571500" indent="-342900">
              <a:lnSpc>
                <a:spcPct val="200000"/>
              </a:lnSpc>
              <a:buFont typeface="+mj-lt"/>
              <a:buAutoNum type="arabicPeriod"/>
            </a:pPr>
            <a:r>
              <a:rPr lang="en-US" dirty="0"/>
              <a:t>Recovery from self-destruct</a:t>
            </a:r>
          </a:p>
          <a:p>
            <a:pPr marL="571500" indent="-342900">
              <a:lnSpc>
                <a:spcPct val="200000"/>
              </a:lnSpc>
              <a:buFont typeface="+mj-lt"/>
              <a:buAutoNum type="arabicPeriod"/>
            </a:pPr>
            <a:r>
              <a:rPr lang="en-US" dirty="0"/>
              <a:t>Forensic dumps</a:t>
            </a:r>
          </a:p>
          <a:p>
            <a:pPr marL="571500" indent="-342900">
              <a:lnSpc>
                <a:spcPct val="200000"/>
              </a:lnSpc>
              <a:buFont typeface="+mj-lt"/>
              <a:buAutoNum type="arabicPeriod"/>
            </a:pPr>
            <a:r>
              <a:rPr lang="en-US" dirty="0"/>
              <a:t>Batch firmware install (for bulk deployments)</a:t>
            </a:r>
          </a:p>
        </p:txBody>
      </p:sp>
      <p:sp>
        <p:nvSpPr>
          <p:cNvPr id="4" name="Slide Number Placeholder 3">
            <a:extLst>
              <a:ext uri="{FF2B5EF4-FFF2-40B4-BE49-F238E27FC236}">
                <a16:creationId xmlns:a16="http://schemas.microsoft.com/office/drawing/2014/main" id="{7110E04D-C988-F129-B179-A9D0DF946680}"/>
              </a:ext>
            </a:extLst>
          </p:cNvPr>
          <p:cNvSpPr>
            <a:spLocks noGrp="1"/>
          </p:cNvSpPr>
          <p:nvPr>
            <p:ph type="sldNum" sz="quarter" idx="12"/>
          </p:nvPr>
        </p:nvSpPr>
        <p:spPr/>
        <p:txBody>
          <a:bodyPr/>
          <a:lstStyle/>
          <a:p>
            <a:fld id="{B70A4E65-E013-4740-A494-33C9CE9FCD8A}" type="slidenum">
              <a:rPr lang="en-US" smtClean="0"/>
              <a:t>22</a:t>
            </a:fld>
            <a:endParaRPr lang="en-US"/>
          </a:p>
        </p:txBody>
      </p:sp>
      <p:pic>
        <p:nvPicPr>
          <p:cNvPr id="10242" name="Picture 2" descr="O.MG Programmer USB A+C">
            <a:extLst>
              <a:ext uri="{FF2B5EF4-FFF2-40B4-BE49-F238E27FC236}">
                <a16:creationId xmlns:a16="http://schemas.microsoft.com/office/drawing/2014/main" id="{02ACA724-99B8-2EA9-65BB-B3F41728201F}"/>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a:ext>
            </a:extLst>
          </a:blip>
          <a:srcRect/>
          <a:stretch>
            <a:fillRect/>
          </a:stretch>
        </p:blipFill>
        <p:spPr bwMode="auto">
          <a:xfrm>
            <a:off x="6863255" y="1376400"/>
            <a:ext cx="5328745" cy="532874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6FD66E2A-D8AE-047D-D2DA-AF6E04D892F1}"/>
              </a:ext>
            </a:extLst>
          </p:cNvPr>
          <p:cNvSpPr txBox="1"/>
          <p:nvPr/>
        </p:nvSpPr>
        <p:spPr>
          <a:xfrm>
            <a:off x="7679407" y="6166306"/>
            <a:ext cx="3696440" cy="369332"/>
          </a:xfrm>
          <a:prstGeom prst="rect">
            <a:avLst/>
          </a:prstGeom>
          <a:noFill/>
        </p:spPr>
        <p:txBody>
          <a:bodyPr wrap="square" rtlCol="0">
            <a:spAutoFit/>
          </a:bodyPr>
          <a:lstStyle/>
          <a:p>
            <a:pPr algn="ctr"/>
            <a:r>
              <a:rPr lang="en-US" dirty="0">
                <a:solidFill>
                  <a:schemeClr val="tx2">
                    <a:lumMod val="75000"/>
                  </a:schemeClr>
                </a:solidFill>
                <a:latin typeface="Roboto" panose="02000000000000000000" pitchFamily="2" charset="0"/>
              </a:rPr>
              <a:t>O.MG USBA/C/Plug Programmer</a:t>
            </a:r>
          </a:p>
        </p:txBody>
      </p:sp>
    </p:spTree>
    <p:extLst>
      <p:ext uri="{BB962C8B-B14F-4D97-AF65-F5344CB8AC3E}">
        <p14:creationId xmlns:p14="http://schemas.microsoft.com/office/powerpoint/2010/main" val="23667812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2B099-1E0B-2DED-95CB-D8A856D4DF67}"/>
              </a:ext>
            </a:extLst>
          </p:cNvPr>
          <p:cNvSpPr>
            <a:spLocks noGrp="1"/>
          </p:cNvSpPr>
          <p:nvPr>
            <p:ph type="title"/>
          </p:nvPr>
        </p:nvSpPr>
        <p:spPr/>
        <p:txBody>
          <a:bodyPr/>
          <a:lstStyle/>
          <a:p>
            <a:r>
              <a:rPr lang="en-US" dirty="0"/>
              <a:t>HID attacks: Deployment</a:t>
            </a:r>
          </a:p>
        </p:txBody>
      </p:sp>
      <p:sp>
        <p:nvSpPr>
          <p:cNvPr id="3" name="Content Placeholder 2">
            <a:extLst>
              <a:ext uri="{FF2B5EF4-FFF2-40B4-BE49-F238E27FC236}">
                <a16:creationId xmlns:a16="http://schemas.microsoft.com/office/drawing/2014/main" id="{E0753C7F-E2FA-7FD2-EA90-D56D35CACF9B}"/>
              </a:ext>
            </a:extLst>
          </p:cNvPr>
          <p:cNvSpPr>
            <a:spLocks noGrp="1"/>
          </p:cNvSpPr>
          <p:nvPr>
            <p:ph idx="1"/>
          </p:nvPr>
        </p:nvSpPr>
        <p:spPr/>
        <p:txBody>
          <a:bodyPr/>
          <a:lstStyle/>
          <a:p>
            <a:pPr marL="571500" indent="-342900">
              <a:buFont typeface="+mj-lt"/>
              <a:buAutoNum type="arabicPeriod"/>
            </a:pPr>
            <a:r>
              <a:rPr lang="en-US" dirty="0"/>
              <a:t>Once power is flowing and the cable is booted, a Wi-Fi ad-hoc network will be a broadcast</a:t>
            </a:r>
          </a:p>
          <a:p>
            <a:pPr marL="571500" indent="-342900">
              <a:buFont typeface="+mj-lt"/>
              <a:buAutoNum type="arabicPeriod"/>
            </a:pPr>
            <a:endParaRPr lang="en-US" dirty="0"/>
          </a:p>
          <a:p>
            <a:pPr marL="571500" indent="-342900">
              <a:buFont typeface="+mj-lt"/>
              <a:buAutoNum type="arabicPeriod"/>
            </a:pPr>
            <a:r>
              <a:rPr lang="en-US" dirty="0"/>
              <a:t>Visit </a:t>
            </a:r>
            <a:r>
              <a:rPr lang="en-US" dirty="0">
                <a:hlinkClick r:id="rId2"/>
              </a:rPr>
              <a:t>http://192.168.4.1/</a:t>
            </a:r>
            <a:r>
              <a:rPr lang="en-US" dirty="0"/>
              <a:t> to access the payload IDE and settings</a:t>
            </a:r>
          </a:p>
        </p:txBody>
      </p:sp>
      <p:sp>
        <p:nvSpPr>
          <p:cNvPr id="4" name="Slide Number Placeholder 3">
            <a:extLst>
              <a:ext uri="{FF2B5EF4-FFF2-40B4-BE49-F238E27FC236}">
                <a16:creationId xmlns:a16="http://schemas.microsoft.com/office/drawing/2014/main" id="{7110E04D-C988-F129-B179-A9D0DF946680}"/>
              </a:ext>
            </a:extLst>
          </p:cNvPr>
          <p:cNvSpPr>
            <a:spLocks noGrp="1"/>
          </p:cNvSpPr>
          <p:nvPr>
            <p:ph type="sldNum" sz="quarter" idx="12"/>
          </p:nvPr>
        </p:nvSpPr>
        <p:spPr/>
        <p:txBody>
          <a:bodyPr/>
          <a:lstStyle/>
          <a:p>
            <a:fld id="{B70A4E65-E013-4740-A494-33C9CE9FCD8A}" type="slidenum">
              <a:rPr lang="en-US" smtClean="0"/>
              <a:t>23</a:t>
            </a:fld>
            <a:endParaRPr lang="en-US"/>
          </a:p>
        </p:txBody>
      </p:sp>
      <p:pic>
        <p:nvPicPr>
          <p:cNvPr id="5" name="Picture 4">
            <a:extLst>
              <a:ext uri="{FF2B5EF4-FFF2-40B4-BE49-F238E27FC236}">
                <a16:creationId xmlns:a16="http://schemas.microsoft.com/office/drawing/2014/main" id="{9663E927-8224-A3E0-04CA-76784779961C}"/>
              </a:ext>
            </a:extLst>
          </p:cNvPr>
          <p:cNvPicPr>
            <a:picLocks noChangeAspect="1"/>
          </p:cNvPicPr>
          <p:nvPr/>
        </p:nvPicPr>
        <p:blipFill rotWithShape="1">
          <a:blip r:embed="rId3">
            <a:extLst>
              <a:ext uri="{28A0092B-C50C-407E-A947-70E740481C1C}">
                <a14:useLocalDpi xmlns:a14="http://schemas.microsoft.com/office/drawing/2010/main"/>
              </a:ext>
            </a:extLst>
          </a:blip>
          <a:srcRect b="-31347"/>
          <a:stretch/>
        </p:blipFill>
        <p:spPr>
          <a:xfrm>
            <a:off x="10376337" y="1376400"/>
            <a:ext cx="1167528" cy="550478"/>
          </a:xfrm>
          <a:prstGeom prst="rect">
            <a:avLst/>
          </a:prstGeom>
        </p:spPr>
      </p:pic>
      <p:pic>
        <p:nvPicPr>
          <p:cNvPr id="7" name="Picture 6">
            <a:extLst>
              <a:ext uri="{FF2B5EF4-FFF2-40B4-BE49-F238E27FC236}">
                <a16:creationId xmlns:a16="http://schemas.microsoft.com/office/drawing/2014/main" id="{2498578C-8E83-0457-E0DF-20F81C52728F}"/>
              </a:ext>
            </a:extLst>
          </p:cNvPr>
          <p:cNvPicPr>
            <a:picLocks noChangeAspect="1"/>
          </p:cNvPicPr>
          <p:nvPr/>
        </p:nvPicPr>
        <p:blipFill>
          <a:blip r:embed="rId4"/>
          <a:stretch>
            <a:fillRect/>
          </a:stretch>
        </p:blipFill>
        <p:spPr>
          <a:xfrm>
            <a:off x="2026624" y="2670038"/>
            <a:ext cx="5981137" cy="3645909"/>
          </a:xfrm>
          <a:prstGeom prst="rect">
            <a:avLst/>
          </a:prstGeom>
        </p:spPr>
      </p:pic>
      <p:pic>
        <p:nvPicPr>
          <p:cNvPr id="8" name="Picture 7">
            <a:extLst>
              <a:ext uri="{FF2B5EF4-FFF2-40B4-BE49-F238E27FC236}">
                <a16:creationId xmlns:a16="http://schemas.microsoft.com/office/drawing/2014/main" id="{67C46BFE-E7A2-E4A2-712A-C4C0C37C7408}"/>
              </a:ext>
            </a:extLst>
          </p:cNvPr>
          <p:cNvPicPr>
            <a:picLocks noChangeAspect="1"/>
          </p:cNvPicPr>
          <p:nvPr/>
        </p:nvPicPr>
        <p:blipFill>
          <a:blip r:embed="rId5"/>
          <a:stretch>
            <a:fillRect/>
          </a:stretch>
        </p:blipFill>
        <p:spPr>
          <a:xfrm>
            <a:off x="9124884" y="2506717"/>
            <a:ext cx="2549916" cy="3809230"/>
          </a:xfrm>
          <a:prstGeom prst="rect">
            <a:avLst/>
          </a:prstGeom>
        </p:spPr>
      </p:pic>
    </p:spTree>
    <p:extLst>
      <p:ext uri="{BB962C8B-B14F-4D97-AF65-F5344CB8AC3E}">
        <p14:creationId xmlns:p14="http://schemas.microsoft.com/office/powerpoint/2010/main" val="9972732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CBA3A8-D8CE-B85D-E272-32C9719D22F8}"/>
              </a:ext>
            </a:extLst>
          </p:cNvPr>
          <p:cNvSpPr>
            <a:spLocks noGrp="1"/>
          </p:cNvSpPr>
          <p:nvPr>
            <p:ph type="title"/>
          </p:nvPr>
        </p:nvSpPr>
        <p:spPr/>
        <p:txBody>
          <a:bodyPr/>
          <a:lstStyle/>
          <a:p>
            <a:r>
              <a:rPr lang="en-US" dirty="0"/>
              <a:t>HID attacks: Defense</a:t>
            </a:r>
          </a:p>
        </p:txBody>
      </p:sp>
      <p:sp>
        <p:nvSpPr>
          <p:cNvPr id="3" name="Content Placeholder 2">
            <a:extLst>
              <a:ext uri="{FF2B5EF4-FFF2-40B4-BE49-F238E27FC236}">
                <a16:creationId xmlns:a16="http://schemas.microsoft.com/office/drawing/2014/main" id="{4563EE4A-2207-056B-5CC1-0D3A05EE1A25}"/>
              </a:ext>
            </a:extLst>
          </p:cNvPr>
          <p:cNvSpPr>
            <a:spLocks noGrp="1"/>
          </p:cNvSpPr>
          <p:nvPr>
            <p:ph idx="1"/>
          </p:nvPr>
        </p:nvSpPr>
        <p:spPr>
          <a:xfrm>
            <a:off x="0" y="1326084"/>
            <a:ext cx="12192000" cy="4493400"/>
          </a:xfrm>
        </p:spPr>
        <p:txBody>
          <a:bodyPr wrap="square"/>
          <a:lstStyle/>
          <a:p>
            <a:pPr indent="0"/>
            <a:r>
              <a:rPr lang="en-US" sz="2400" dirty="0"/>
              <a:t>Disconnects data pins, only allowing 5V charging to pass through.</a:t>
            </a:r>
            <a:br>
              <a:rPr lang="en-US" sz="2400" dirty="0"/>
            </a:br>
            <a:endParaRPr lang="en-US" sz="2400" dirty="0"/>
          </a:p>
          <a:p>
            <a:pPr marL="800100" indent="-342900">
              <a:lnSpc>
                <a:spcPct val="150000"/>
              </a:lnSpc>
              <a:buFont typeface="Arial" panose="020B0604020202020204" pitchFamily="34" charset="0"/>
              <a:buChar char="•"/>
            </a:pPr>
            <a:r>
              <a:rPr lang="en-US" sz="2400" dirty="0"/>
              <a:t>Blocks pesky data theft</a:t>
            </a:r>
          </a:p>
          <a:p>
            <a:pPr marL="800100" indent="-342900">
              <a:lnSpc>
                <a:spcPct val="150000"/>
              </a:lnSpc>
              <a:buFont typeface="Arial" panose="020B0604020202020204" pitchFamily="34" charset="0"/>
              <a:buChar char="•"/>
            </a:pPr>
            <a:r>
              <a:rPr lang="en-US" sz="2400" dirty="0"/>
              <a:t>USB A, C and even adapters</a:t>
            </a:r>
          </a:p>
          <a:p>
            <a:pPr marL="800100" indent="-342900">
              <a:lnSpc>
                <a:spcPct val="150000"/>
              </a:lnSpc>
              <a:buFont typeface="Arial" panose="020B0604020202020204" pitchFamily="34" charset="0"/>
              <a:buChar char="•"/>
            </a:pPr>
            <a:r>
              <a:rPr lang="en-US" sz="2400" dirty="0"/>
              <a:t>In a spectrum of colors because </a:t>
            </a:r>
            <a:r>
              <a:rPr lang="en-US" sz="2400" i="1" dirty="0"/>
              <a:t>flair</a:t>
            </a:r>
          </a:p>
        </p:txBody>
      </p:sp>
      <p:sp>
        <p:nvSpPr>
          <p:cNvPr id="4" name="Slide Number Placeholder 3">
            <a:extLst>
              <a:ext uri="{FF2B5EF4-FFF2-40B4-BE49-F238E27FC236}">
                <a16:creationId xmlns:a16="http://schemas.microsoft.com/office/drawing/2014/main" id="{95C58278-EA92-83B4-40A5-9A1A391E4019}"/>
              </a:ext>
            </a:extLst>
          </p:cNvPr>
          <p:cNvSpPr>
            <a:spLocks noGrp="1"/>
          </p:cNvSpPr>
          <p:nvPr>
            <p:ph type="sldNum" sz="quarter" idx="12"/>
          </p:nvPr>
        </p:nvSpPr>
        <p:spPr/>
        <p:txBody>
          <a:bodyPr/>
          <a:lstStyle/>
          <a:p>
            <a:fld id="{B70A4E65-E013-4740-A494-33C9CE9FCD8A}" type="slidenum">
              <a:rPr lang="en-US" smtClean="0"/>
              <a:t>24</a:t>
            </a:fld>
            <a:endParaRPr lang="en-US"/>
          </a:p>
        </p:txBody>
      </p:sp>
      <p:sp>
        <p:nvSpPr>
          <p:cNvPr id="7" name="Content Placeholder 2">
            <a:extLst>
              <a:ext uri="{FF2B5EF4-FFF2-40B4-BE49-F238E27FC236}">
                <a16:creationId xmlns:a16="http://schemas.microsoft.com/office/drawing/2014/main" id="{A5DB8ABE-8F10-30E2-60E9-691EAFF2ABB5}"/>
              </a:ext>
            </a:extLst>
          </p:cNvPr>
          <p:cNvSpPr txBox="1">
            <a:spLocks/>
          </p:cNvSpPr>
          <p:nvPr/>
        </p:nvSpPr>
        <p:spPr>
          <a:xfrm>
            <a:off x="6096000" y="5554927"/>
            <a:ext cx="5957717" cy="89178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28600" algn="l" rtl="0">
              <a:lnSpc>
                <a:spcPct val="115000"/>
              </a:lnSpc>
              <a:spcBef>
                <a:spcPts val="0"/>
              </a:spcBef>
              <a:spcAft>
                <a:spcPts val="0"/>
              </a:spcAft>
              <a:buClr>
                <a:schemeClr val="dk1"/>
              </a:buClr>
              <a:buSzPts val="1800"/>
              <a:buFont typeface="Roboto"/>
              <a:buNone/>
              <a:defRPr sz="1800" b="0" i="0" u="none" strike="noStrike" cap="none">
                <a:solidFill>
                  <a:schemeClr val="dk1"/>
                </a:solidFill>
                <a:latin typeface="Roboto"/>
                <a:ea typeface="Roboto"/>
                <a:cs typeface="Roboto"/>
                <a:sym typeface="Roboto"/>
              </a:defRPr>
            </a:lvl1pPr>
            <a:lvl2pPr marL="914400" marR="0" lvl="1" indent="-228600" algn="l" rtl="0">
              <a:lnSpc>
                <a:spcPct val="115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2pPr>
            <a:lvl3pPr marL="1371600" marR="0" lvl="2" indent="-228600" algn="l" rtl="0">
              <a:lnSpc>
                <a:spcPct val="115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3pPr>
            <a:lvl4pPr marL="1828800" marR="0" lvl="3" indent="-228600" algn="l" rtl="0">
              <a:lnSpc>
                <a:spcPct val="115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4pPr>
            <a:lvl5pPr marL="2286000" marR="0" lvl="4" indent="-228600" algn="l" rtl="0">
              <a:lnSpc>
                <a:spcPct val="115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5pPr>
            <a:lvl6pPr marL="2743200" marR="0" lvl="5" indent="-228600" algn="l" rtl="0">
              <a:lnSpc>
                <a:spcPct val="115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6pPr>
            <a:lvl7pPr marL="3200400" marR="0" lvl="6" indent="-228600" algn="l" rtl="0">
              <a:lnSpc>
                <a:spcPct val="115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7pPr>
            <a:lvl8pPr marL="3657600" marR="0" lvl="7" indent="-228600" algn="l" rtl="0">
              <a:lnSpc>
                <a:spcPct val="115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8pPr>
            <a:lvl9pPr marL="4114800" marR="0" lvl="8" indent="-228600" algn="l" rtl="0">
              <a:lnSpc>
                <a:spcPct val="115000"/>
              </a:lnSpc>
              <a:spcBef>
                <a:spcPts val="1600"/>
              </a:spcBef>
              <a:spcAft>
                <a:spcPts val="1600"/>
              </a:spcAft>
              <a:buClr>
                <a:schemeClr val="dk1"/>
              </a:buClr>
              <a:buSzPts val="1400"/>
              <a:buFont typeface="Roboto"/>
              <a:buNone/>
              <a:defRPr sz="1400" b="0" i="0" u="none" strike="noStrike" cap="none">
                <a:solidFill>
                  <a:schemeClr val="dk1"/>
                </a:solidFill>
                <a:latin typeface="Roboto"/>
                <a:ea typeface="Roboto"/>
                <a:cs typeface="Roboto"/>
                <a:sym typeface="Roboto"/>
              </a:defRPr>
            </a:lvl9pPr>
          </a:lstStyle>
          <a:p>
            <a:pPr marL="0" indent="0" algn="ctr">
              <a:lnSpc>
                <a:spcPct val="100000"/>
              </a:lnSpc>
            </a:pPr>
            <a:r>
              <a:rPr lang="en-US" kern="0" dirty="0">
                <a:solidFill>
                  <a:schemeClr val="tx2">
                    <a:lumMod val="90000"/>
                  </a:schemeClr>
                </a:solidFill>
              </a:rPr>
              <a:t>USB “condoms”</a:t>
            </a:r>
          </a:p>
        </p:txBody>
      </p:sp>
      <p:pic>
        <p:nvPicPr>
          <p:cNvPr id="5124" name="Picture 4">
            <a:extLst>
              <a:ext uri="{FF2B5EF4-FFF2-40B4-BE49-F238E27FC236}">
                <a16:creationId xmlns:a16="http://schemas.microsoft.com/office/drawing/2014/main" id="{8DAB29CA-9703-7207-6280-42C1839C21B2}"/>
              </a:ext>
            </a:extLst>
          </p:cNvPr>
          <p:cNvPicPr>
            <a:picLocks noChangeAspect="1" noChangeArrowheads="1"/>
          </p:cNvPicPr>
          <p:nvPr/>
        </p:nvPicPr>
        <p:blipFill rotWithShape="1">
          <a:blip r:embed="rId2">
            <a:extLst>
              <a:ext uri="{28A0092B-C50C-407E-A947-70E740481C1C}">
                <a14:useLocalDpi xmlns:a14="http://schemas.microsoft.com/office/drawing/2010/main"/>
              </a:ext>
            </a:extLst>
          </a:blip>
          <a:srcRect l="-384"/>
          <a:stretch/>
        </p:blipFill>
        <p:spPr bwMode="auto">
          <a:xfrm>
            <a:off x="6096000" y="1941689"/>
            <a:ext cx="5957717" cy="34882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4205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CBA3A8-D8CE-B85D-E272-32C9719D22F8}"/>
              </a:ext>
            </a:extLst>
          </p:cNvPr>
          <p:cNvSpPr>
            <a:spLocks noGrp="1"/>
          </p:cNvSpPr>
          <p:nvPr>
            <p:ph type="title"/>
          </p:nvPr>
        </p:nvSpPr>
        <p:spPr/>
        <p:txBody>
          <a:bodyPr/>
          <a:lstStyle/>
          <a:p>
            <a:r>
              <a:rPr lang="en-US" dirty="0"/>
              <a:t>HID attacks: detection</a:t>
            </a:r>
          </a:p>
        </p:txBody>
      </p:sp>
      <p:sp>
        <p:nvSpPr>
          <p:cNvPr id="3" name="Content Placeholder 2">
            <a:extLst>
              <a:ext uri="{FF2B5EF4-FFF2-40B4-BE49-F238E27FC236}">
                <a16:creationId xmlns:a16="http://schemas.microsoft.com/office/drawing/2014/main" id="{4563EE4A-2207-056B-5CC1-0D3A05EE1A25}"/>
              </a:ext>
            </a:extLst>
          </p:cNvPr>
          <p:cNvSpPr>
            <a:spLocks noGrp="1"/>
          </p:cNvSpPr>
          <p:nvPr>
            <p:ph idx="1"/>
          </p:nvPr>
        </p:nvSpPr>
        <p:spPr>
          <a:xfrm>
            <a:off x="0" y="1326084"/>
            <a:ext cx="12192000" cy="4493400"/>
          </a:xfrm>
        </p:spPr>
        <p:txBody>
          <a:bodyPr wrap="square"/>
          <a:lstStyle/>
          <a:p>
            <a:pPr indent="0"/>
            <a:r>
              <a:rPr lang="en-US" sz="2400" dirty="0"/>
              <a:t>Detects a wide range of malicious cables:</a:t>
            </a:r>
          </a:p>
          <a:p>
            <a:pPr marL="800100" indent="-342900">
              <a:lnSpc>
                <a:spcPct val="200000"/>
              </a:lnSpc>
              <a:buFont typeface="Arial" panose="020B0604020202020204" pitchFamily="34" charset="0"/>
              <a:buChar char="•"/>
            </a:pPr>
            <a:r>
              <a:rPr lang="en-US" sz="2400" dirty="0"/>
              <a:t>200kHz side channel power analysis detection</a:t>
            </a:r>
          </a:p>
          <a:p>
            <a:pPr marL="800100" indent="-342900">
              <a:lnSpc>
                <a:spcPct val="200000"/>
              </a:lnSpc>
              <a:buFont typeface="Arial" panose="020B0604020202020204" pitchFamily="34" charset="0"/>
              <a:buChar char="•"/>
            </a:pPr>
            <a:r>
              <a:rPr lang="en-US" sz="2400" dirty="0"/>
              <a:t>Lights up when data sending detected</a:t>
            </a:r>
          </a:p>
          <a:p>
            <a:pPr marL="800100" indent="-342900">
              <a:lnSpc>
                <a:spcPct val="200000"/>
              </a:lnSpc>
              <a:buFont typeface="Arial" panose="020B0604020202020204" pitchFamily="34" charset="0"/>
              <a:buChar char="•"/>
            </a:pPr>
            <a:r>
              <a:rPr lang="en-US" sz="2400" dirty="0"/>
              <a:t>Easily mod the firmware with Arduino IDE</a:t>
            </a:r>
          </a:p>
        </p:txBody>
      </p:sp>
      <p:sp>
        <p:nvSpPr>
          <p:cNvPr id="4" name="Slide Number Placeholder 3">
            <a:extLst>
              <a:ext uri="{FF2B5EF4-FFF2-40B4-BE49-F238E27FC236}">
                <a16:creationId xmlns:a16="http://schemas.microsoft.com/office/drawing/2014/main" id="{95C58278-EA92-83B4-40A5-9A1A391E4019}"/>
              </a:ext>
            </a:extLst>
          </p:cNvPr>
          <p:cNvSpPr>
            <a:spLocks noGrp="1"/>
          </p:cNvSpPr>
          <p:nvPr>
            <p:ph type="sldNum" sz="quarter" idx="12"/>
          </p:nvPr>
        </p:nvSpPr>
        <p:spPr/>
        <p:txBody>
          <a:bodyPr/>
          <a:lstStyle/>
          <a:p>
            <a:fld id="{B70A4E65-E013-4740-A494-33C9CE9FCD8A}" type="slidenum">
              <a:rPr lang="en-US" smtClean="0"/>
              <a:t>25</a:t>
            </a:fld>
            <a:endParaRPr lang="en-US"/>
          </a:p>
        </p:txBody>
      </p:sp>
      <p:sp>
        <p:nvSpPr>
          <p:cNvPr id="5" name="TextBox 4">
            <a:extLst>
              <a:ext uri="{FF2B5EF4-FFF2-40B4-BE49-F238E27FC236}">
                <a16:creationId xmlns:a16="http://schemas.microsoft.com/office/drawing/2014/main" id="{AD2CDAD8-D699-E8BE-CA6D-4DB25AD02836}"/>
              </a:ext>
            </a:extLst>
          </p:cNvPr>
          <p:cNvSpPr txBox="1"/>
          <p:nvPr/>
        </p:nvSpPr>
        <p:spPr>
          <a:xfrm>
            <a:off x="7360356" y="6006067"/>
            <a:ext cx="4314444" cy="369332"/>
          </a:xfrm>
          <a:prstGeom prst="rect">
            <a:avLst/>
          </a:prstGeom>
          <a:noFill/>
        </p:spPr>
        <p:txBody>
          <a:bodyPr wrap="square" rtlCol="0">
            <a:spAutoFit/>
          </a:bodyPr>
          <a:lstStyle/>
          <a:p>
            <a:pPr algn="ctr"/>
            <a:r>
              <a:rPr lang="en-US" dirty="0">
                <a:solidFill>
                  <a:schemeClr val="tx2">
                    <a:lumMod val="75000"/>
                  </a:schemeClr>
                </a:solidFill>
                <a:latin typeface="Roboto" panose="02000000000000000000" pitchFamily="2" charset="0"/>
              </a:rPr>
              <a:t>Malicious cable detector</a:t>
            </a:r>
          </a:p>
        </p:txBody>
      </p:sp>
      <p:pic>
        <p:nvPicPr>
          <p:cNvPr id="13314" name="Picture 2">
            <a:extLst>
              <a:ext uri="{FF2B5EF4-FFF2-40B4-BE49-F238E27FC236}">
                <a16:creationId xmlns:a16="http://schemas.microsoft.com/office/drawing/2014/main" id="{AE90CBD5-6AFE-CD25-E2FC-B7713717725A}"/>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7023819" y="340728"/>
            <a:ext cx="4802390" cy="56162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25547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CBA3A8-D8CE-B85D-E272-32C9719D22F8}"/>
              </a:ext>
            </a:extLst>
          </p:cNvPr>
          <p:cNvSpPr>
            <a:spLocks noGrp="1"/>
          </p:cNvSpPr>
          <p:nvPr>
            <p:ph type="title"/>
          </p:nvPr>
        </p:nvSpPr>
        <p:spPr/>
        <p:txBody>
          <a:bodyPr/>
          <a:lstStyle/>
          <a:p>
            <a:r>
              <a:rPr lang="en-US" dirty="0"/>
              <a:t>Wi-Fi auditing: Pineapple</a:t>
            </a:r>
          </a:p>
        </p:txBody>
      </p:sp>
      <p:sp>
        <p:nvSpPr>
          <p:cNvPr id="3" name="Content Placeholder 2">
            <a:extLst>
              <a:ext uri="{FF2B5EF4-FFF2-40B4-BE49-F238E27FC236}">
                <a16:creationId xmlns:a16="http://schemas.microsoft.com/office/drawing/2014/main" id="{4563EE4A-2207-056B-5CC1-0D3A05EE1A25}"/>
              </a:ext>
            </a:extLst>
          </p:cNvPr>
          <p:cNvSpPr>
            <a:spLocks noGrp="1"/>
          </p:cNvSpPr>
          <p:nvPr>
            <p:ph idx="1"/>
          </p:nvPr>
        </p:nvSpPr>
        <p:spPr>
          <a:xfrm>
            <a:off x="0" y="1326084"/>
            <a:ext cx="12192000" cy="3403571"/>
          </a:xfrm>
        </p:spPr>
        <p:txBody>
          <a:bodyPr wrap="square"/>
          <a:lstStyle/>
          <a:p>
            <a:pPr indent="0"/>
            <a:r>
              <a:rPr lang="en-US" sz="2400" dirty="0"/>
              <a:t>Network testing and security tool that can create a “rogue” wireless network.</a:t>
            </a:r>
          </a:p>
          <a:p>
            <a:pPr marL="800100" indent="-342900">
              <a:lnSpc>
                <a:spcPct val="150000"/>
              </a:lnSpc>
              <a:buFont typeface="Arial" panose="020B0604020202020204" pitchFamily="34" charset="0"/>
              <a:buChar char="•"/>
            </a:pPr>
            <a:r>
              <a:rPr lang="en-US" sz="2400" dirty="0"/>
              <a:t>Simple web interface.</a:t>
            </a:r>
          </a:p>
          <a:p>
            <a:pPr marL="800100" indent="-342900">
              <a:lnSpc>
                <a:spcPct val="150000"/>
              </a:lnSpc>
              <a:buFont typeface="Arial" panose="020B0604020202020204" pitchFamily="34" charset="0"/>
              <a:buChar char="•"/>
            </a:pPr>
            <a:r>
              <a:rPr lang="en-US" sz="2400" dirty="0"/>
              <a:t>Automated </a:t>
            </a:r>
            <a:r>
              <a:rPr lang="en-US" sz="2400" dirty="0" err="1"/>
              <a:t>pentesting</a:t>
            </a:r>
            <a:r>
              <a:rPr lang="en-US" sz="2400" dirty="0"/>
              <a:t> apps.</a:t>
            </a:r>
          </a:p>
          <a:p>
            <a:pPr marL="800100" indent="-342900">
              <a:lnSpc>
                <a:spcPct val="150000"/>
              </a:lnSpc>
              <a:buFont typeface="Arial" panose="020B0604020202020204" pitchFamily="34" charset="0"/>
              <a:buChar char="•"/>
            </a:pPr>
            <a:r>
              <a:rPr lang="en-US" sz="2400" dirty="0"/>
              <a:t>Access point suite </a:t>
            </a:r>
            <a:r>
              <a:rPr lang="en-US" sz="2400" dirty="0" err="1"/>
              <a:t>PineAP</a:t>
            </a:r>
            <a:r>
              <a:rPr lang="en-US" sz="2400" dirty="0"/>
              <a:t>.</a:t>
            </a:r>
            <a:endParaRPr lang="en-US" sz="2000" dirty="0"/>
          </a:p>
          <a:p>
            <a:pPr marL="800100" indent="-342900">
              <a:lnSpc>
                <a:spcPct val="150000"/>
              </a:lnSpc>
              <a:buFont typeface="Arial" panose="020B0604020202020204" pitchFamily="34" charset="0"/>
              <a:buChar char="•"/>
            </a:pPr>
            <a:r>
              <a:rPr lang="en-US" sz="2400" dirty="0"/>
              <a:t>Multi-radio support: 2.4 GHz &amp; 5 GHz.</a:t>
            </a:r>
          </a:p>
          <a:p>
            <a:pPr marL="800100" indent="-342900">
              <a:lnSpc>
                <a:spcPct val="150000"/>
              </a:lnSpc>
              <a:buFont typeface="Arial" panose="020B0604020202020204" pitchFamily="34" charset="0"/>
              <a:buChar char="•"/>
            </a:pPr>
            <a:r>
              <a:rPr lang="en-US" sz="2400" dirty="0"/>
              <a:t>Remote access via Cloud C</a:t>
            </a:r>
            <a:r>
              <a:rPr lang="en-US" sz="2400" baseline="30000" dirty="0"/>
              <a:t>2</a:t>
            </a:r>
            <a:r>
              <a:rPr lang="en-US" sz="2400" dirty="0"/>
              <a:t>.</a:t>
            </a:r>
          </a:p>
          <a:p>
            <a:pPr marL="800100" indent="-342900">
              <a:lnSpc>
                <a:spcPct val="150000"/>
              </a:lnSpc>
              <a:buFont typeface="Arial" panose="020B0604020202020204" pitchFamily="34" charset="0"/>
              <a:buChar char="•"/>
            </a:pPr>
            <a:r>
              <a:rPr lang="en-US" sz="2400" dirty="0"/>
              <a:t>Easy </a:t>
            </a:r>
            <a:r>
              <a:rPr lang="en-US" sz="2400" dirty="0" err="1"/>
              <a:t>peasy</a:t>
            </a:r>
            <a:r>
              <a:rPr lang="en-US" sz="2400" dirty="0"/>
              <a:t> credential harvesting through </a:t>
            </a:r>
            <a:r>
              <a:rPr lang="en-US" sz="2400" dirty="0" err="1"/>
              <a:t>EvilAP</a:t>
            </a:r>
            <a:r>
              <a:rPr lang="en-US" sz="2400" dirty="0"/>
              <a:t>.</a:t>
            </a:r>
            <a:br>
              <a:rPr lang="en-US" sz="2400" dirty="0"/>
            </a:br>
            <a:br>
              <a:rPr lang="en-US" sz="2400" dirty="0"/>
            </a:br>
            <a:endParaRPr lang="en-US" sz="2400" i="1" dirty="0"/>
          </a:p>
        </p:txBody>
      </p:sp>
      <p:sp>
        <p:nvSpPr>
          <p:cNvPr id="4" name="Slide Number Placeholder 3">
            <a:extLst>
              <a:ext uri="{FF2B5EF4-FFF2-40B4-BE49-F238E27FC236}">
                <a16:creationId xmlns:a16="http://schemas.microsoft.com/office/drawing/2014/main" id="{95C58278-EA92-83B4-40A5-9A1A391E4019}"/>
              </a:ext>
            </a:extLst>
          </p:cNvPr>
          <p:cNvSpPr>
            <a:spLocks noGrp="1"/>
          </p:cNvSpPr>
          <p:nvPr>
            <p:ph type="sldNum" sz="quarter" idx="12"/>
          </p:nvPr>
        </p:nvSpPr>
        <p:spPr/>
        <p:txBody>
          <a:bodyPr/>
          <a:lstStyle/>
          <a:p>
            <a:fld id="{B70A4E65-E013-4740-A494-33C9CE9FCD8A}" type="slidenum">
              <a:rPr lang="en-US" smtClean="0"/>
              <a:t>26</a:t>
            </a:fld>
            <a:endParaRPr lang="en-US"/>
          </a:p>
        </p:txBody>
      </p:sp>
      <p:pic>
        <p:nvPicPr>
          <p:cNvPr id="12290" name="Picture 2" descr="Wifi Pineapple Mark 7 AC Adapter 5GHz - Hak5 Cyber Security">
            <a:extLst>
              <a:ext uri="{FF2B5EF4-FFF2-40B4-BE49-F238E27FC236}">
                <a16:creationId xmlns:a16="http://schemas.microsoft.com/office/drawing/2014/main" id="{0BCF39AE-B50D-98C2-D248-CAAC2C3BF2F7}"/>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10000" b="90000" l="6600" r="90000">
                        <a14:foregroundMark x1="6600" y1="21600" x2="6530" y2="21166"/>
                        <a14:foregroundMark x1="9467" y1="29963" x2="9600" y2="28600"/>
                        <a14:foregroundMark x1="7666" y1="22246" x2="7500" y2="21700"/>
                        <a14:foregroundMark x1="9600" y1="28600" x2="8883" y2="26245"/>
                        <a14:foregroundMark x1="7500" y1="21700" x2="6600" y2="21400"/>
                        <a14:foregroundMark x1="6600" y1="19800" x2="7100" y2="20000"/>
                        <a14:backgroundMark x1="8000" y1="36300" x2="6900" y2="22300"/>
                        <a14:backgroundMark x1="6900" y1="22300" x2="7400" y2="29400"/>
                        <a14:backgroundMark x1="7400" y1="29400" x2="9200" y2="33800"/>
                        <a14:backgroundMark x1="8000" y1="33300" x2="8700" y2="33600"/>
                        <a14:backgroundMark x1="6900" y1="34700" x2="8700" y2="35400"/>
                        <a14:backgroundMark x1="8000" y1="34700" x2="8200" y2="34700"/>
                        <a14:backgroundMark x1="8500" y1="34500" x2="8200" y2="34500"/>
                      </a14:backgroundRemoval>
                    </a14:imgEffect>
                  </a14:imgLayer>
                </a14:imgProps>
              </a:ext>
              <a:ext uri="{28A0092B-C50C-407E-A947-70E740481C1C}">
                <a14:useLocalDpi xmlns:a14="http://schemas.microsoft.com/office/drawing/2010/main"/>
              </a:ext>
            </a:extLst>
          </a:blip>
          <a:srcRect/>
          <a:stretch>
            <a:fillRect/>
          </a:stretch>
        </p:blipFill>
        <p:spPr bwMode="auto">
          <a:xfrm>
            <a:off x="7460761" y="1561133"/>
            <a:ext cx="5034455" cy="503445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E714ACF5-9643-5AC0-91BE-1DFEB8C13708}"/>
              </a:ext>
            </a:extLst>
          </p:cNvPr>
          <p:cNvSpPr txBox="1"/>
          <p:nvPr/>
        </p:nvSpPr>
        <p:spPr>
          <a:xfrm>
            <a:off x="0" y="5242991"/>
            <a:ext cx="8392509" cy="584775"/>
          </a:xfrm>
          <a:prstGeom prst="rect">
            <a:avLst/>
          </a:prstGeom>
          <a:noFill/>
        </p:spPr>
        <p:txBody>
          <a:bodyPr wrap="square">
            <a:spAutoFit/>
          </a:bodyPr>
          <a:lstStyle/>
          <a:p>
            <a:pPr marL="457200">
              <a:lnSpc>
                <a:spcPct val="150000"/>
              </a:lnSpc>
            </a:pPr>
            <a:r>
              <a:rPr lang="en-US" sz="2400" i="1" dirty="0">
                <a:latin typeface="Roboto" panose="02000000000000000000" pitchFamily="2" charset="0"/>
              </a:rPr>
              <a:t>It’s the reason you don’t connect to unknown Wi-Fi.</a:t>
            </a:r>
          </a:p>
        </p:txBody>
      </p:sp>
      <p:sp>
        <p:nvSpPr>
          <p:cNvPr id="9" name="TextBox 8">
            <a:extLst>
              <a:ext uri="{FF2B5EF4-FFF2-40B4-BE49-F238E27FC236}">
                <a16:creationId xmlns:a16="http://schemas.microsoft.com/office/drawing/2014/main" id="{9716F913-879D-F8C3-42B5-9376471FC83F}"/>
              </a:ext>
            </a:extLst>
          </p:cNvPr>
          <p:cNvSpPr txBox="1"/>
          <p:nvPr/>
        </p:nvSpPr>
        <p:spPr>
          <a:xfrm>
            <a:off x="8129769" y="5623722"/>
            <a:ext cx="3696440" cy="369332"/>
          </a:xfrm>
          <a:prstGeom prst="rect">
            <a:avLst/>
          </a:prstGeom>
          <a:noFill/>
        </p:spPr>
        <p:txBody>
          <a:bodyPr wrap="square" rtlCol="0">
            <a:spAutoFit/>
          </a:bodyPr>
          <a:lstStyle/>
          <a:p>
            <a:pPr algn="ctr"/>
            <a:r>
              <a:rPr lang="en-US" dirty="0">
                <a:solidFill>
                  <a:schemeClr val="tx2">
                    <a:lumMod val="75000"/>
                  </a:schemeClr>
                </a:solidFill>
                <a:latin typeface="Roboto" panose="02000000000000000000" pitchFamily="2" charset="0"/>
              </a:rPr>
              <a:t>Pineapple Mark VII</a:t>
            </a:r>
          </a:p>
        </p:txBody>
      </p:sp>
    </p:spTree>
    <p:extLst>
      <p:ext uri="{BB962C8B-B14F-4D97-AF65-F5344CB8AC3E}">
        <p14:creationId xmlns:p14="http://schemas.microsoft.com/office/powerpoint/2010/main" val="39323879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CBA3A8-D8CE-B85D-E272-32C9719D22F8}"/>
              </a:ext>
            </a:extLst>
          </p:cNvPr>
          <p:cNvSpPr>
            <a:spLocks noGrp="1"/>
          </p:cNvSpPr>
          <p:nvPr>
            <p:ph type="title"/>
          </p:nvPr>
        </p:nvSpPr>
        <p:spPr/>
        <p:txBody>
          <a:bodyPr/>
          <a:lstStyle/>
          <a:p>
            <a:r>
              <a:rPr lang="en-US" dirty="0"/>
              <a:t>Wi-Fi auditing: </a:t>
            </a:r>
            <a:r>
              <a:rPr lang="en-US" dirty="0" err="1"/>
              <a:t>PineAP</a:t>
            </a:r>
            <a:endParaRPr lang="en-US" dirty="0"/>
          </a:p>
        </p:txBody>
      </p:sp>
      <p:sp>
        <p:nvSpPr>
          <p:cNvPr id="4" name="Slide Number Placeholder 3">
            <a:extLst>
              <a:ext uri="{FF2B5EF4-FFF2-40B4-BE49-F238E27FC236}">
                <a16:creationId xmlns:a16="http://schemas.microsoft.com/office/drawing/2014/main" id="{95C58278-EA92-83B4-40A5-9A1A391E4019}"/>
              </a:ext>
            </a:extLst>
          </p:cNvPr>
          <p:cNvSpPr>
            <a:spLocks noGrp="1"/>
          </p:cNvSpPr>
          <p:nvPr>
            <p:ph type="sldNum" sz="quarter" idx="12"/>
          </p:nvPr>
        </p:nvSpPr>
        <p:spPr/>
        <p:txBody>
          <a:bodyPr/>
          <a:lstStyle/>
          <a:p>
            <a:fld id="{B70A4E65-E013-4740-A494-33C9CE9FCD8A}" type="slidenum">
              <a:rPr lang="en-US" smtClean="0"/>
              <a:t>27</a:t>
            </a:fld>
            <a:endParaRPr lang="en-US"/>
          </a:p>
        </p:txBody>
      </p:sp>
      <p:sp>
        <p:nvSpPr>
          <p:cNvPr id="6" name="Content Placeholder 5">
            <a:extLst>
              <a:ext uri="{FF2B5EF4-FFF2-40B4-BE49-F238E27FC236}">
                <a16:creationId xmlns:a16="http://schemas.microsoft.com/office/drawing/2014/main" id="{A63B95F0-5653-2398-CDD9-A5A357505212}"/>
              </a:ext>
            </a:extLst>
          </p:cNvPr>
          <p:cNvSpPr>
            <a:spLocks noGrp="1"/>
          </p:cNvSpPr>
          <p:nvPr>
            <p:ph idx="1"/>
          </p:nvPr>
        </p:nvSpPr>
        <p:spPr/>
        <p:txBody>
          <a:bodyPr/>
          <a:lstStyle/>
          <a:p>
            <a:endParaRPr lang="en-US"/>
          </a:p>
        </p:txBody>
      </p:sp>
      <p:pic>
        <p:nvPicPr>
          <p:cNvPr id="16386" name="Picture 2">
            <a:extLst>
              <a:ext uri="{FF2B5EF4-FFF2-40B4-BE49-F238E27FC236}">
                <a16:creationId xmlns:a16="http://schemas.microsoft.com/office/drawing/2014/main" id="{3904CEFD-B905-BF46-EB48-6911DC5C9F0D}"/>
              </a:ext>
            </a:extLst>
          </p:cNvPr>
          <p:cNvPicPr>
            <a:picLocks noChangeAspect="1" noChangeArrowheads="1"/>
          </p:cNvPicPr>
          <p:nvPr/>
        </p:nvPicPr>
        <p:blipFill rotWithShape="1">
          <a:blip r:embed="rId2">
            <a:extLst>
              <a:ext uri="{28A0092B-C50C-407E-A947-70E740481C1C}">
                <a14:useLocalDpi xmlns:a14="http://schemas.microsoft.com/office/drawing/2010/main"/>
              </a:ext>
            </a:extLst>
          </a:blip>
          <a:srcRect t="11047"/>
          <a:stretch/>
        </p:blipFill>
        <p:spPr bwMode="auto">
          <a:xfrm>
            <a:off x="1359266" y="1182499"/>
            <a:ext cx="9473467" cy="56162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22209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CBA3A8-D8CE-B85D-E272-32C9719D22F8}"/>
              </a:ext>
            </a:extLst>
          </p:cNvPr>
          <p:cNvSpPr>
            <a:spLocks noGrp="1"/>
          </p:cNvSpPr>
          <p:nvPr>
            <p:ph type="title"/>
          </p:nvPr>
        </p:nvSpPr>
        <p:spPr>
          <a:xfrm>
            <a:off x="517200" y="2971600"/>
            <a:ext cx="11157600" cy="914800"/>
          </a:xfrm>
        </p:spPr>
        <p:txBody>
          <a:bodyPr/>
          <a:lstStyle/>
          <a:p>
            <a:pPr algn="ctr"/>
            <a:r>
              <a:rPr lang="en-US" sz="6000" dirty="0"/>
              <a:t>Questions?</a:t>
            </a:r>
          </a:p>
        </p:txBody>
      </p:sp>
      <p:sp>
        <p:nvSpPr>
          <p:cNvPr id="4" name="Slide Number Placeholder 3">
            <a:extLst>
              <a:ext uri="{FF2B5EF4-FFF2-40B4-BE49-F238E27FC236}">
                <a16:creationId xmlns:a16="http://schemas.microsoft.com/office/drawing/2014/main" id="{95C58278-EA92-83B4-40A5-9A1A391E4019}"/>
              </a:ext>
            </a:extLst>
          </p:cNvPr>
          <p:cNvSpPr>
            <a:spLocks noGrp="1"/>
          </p:cNvSpPr>
          <p:nvPr>
            <p:ph type="sldNum" sz="quarter" idx="12"/>
          </p:nvPr>
        </p:nvSpPr>
        <p:spPr/>
        <p:txBody>
          <a:bodyPr/>
          <a:lstStyle/>
          <a:p>
            <a:fld id="{B70A4E65-E013-4740-A494-33C9CE9FCD8A}" type="slidenum">
              <a:rPr lang="en-US" smtClean="0"/>
              <a:t>28</a:t>
            </a:fld>
            <a:endParaRPr lang="en-US"/>
          </a:p>
        </p:txBody>
      </p:sp>
      <p:sp>
        <p:nvSpPr>
          <p:cNvPr id="6" name="Content Placeholder 5">
            <a:extLst>
              <a:ext uri="{FF2B5EF4-FFF2-40B4-BE49-F238E27FC236}">
                <a16:creationId xmlns:a16="http://schemas.microsoft.com/office/drawing/2014/main" id="{A63B95F0-5653-2398-CDD9-A5A357505212}"/>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9355591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9"/>
        <p:cNvGrpSpPr/>
        <p:nvPr/>
      </p:nvGrpSpPr>
      <p:grpSpPr>
        <a:xfrm>
          <a:off x="0" y="0"/>
          <a:ext cx="0" cy="0"/>
          <a:chOff x="0" y="0"/>
          <a:chExt cx="0" cy="0"/>
        </a:xfrm>
      </p:grpSpPr>
      <p:sp>
        <p:nvSpPr>
          <p:cNvPr id="40" name="Google Shape;40;g134ceb703b2_0_57"/>
          <p:cNvSpPr txBox="1">
            <a:spLocks noGrp="1"/>
          </p:cNvSpPr>
          <p:nvPr>
            <p:ph type="title"/>
          </p:nvPr>
        </p:nvSpPr>
        <p:spPr>
          <a:xfrm>
            <a:off x="517200" y="411284"/>
            <a:ext cx="11157600" cy="914800"/>
          </a:xfrm>
          <a:prstGeom prst="rect">
            <a:avLst/>
          </a:prstGeom>
          <a:noFill/>
          <a:ln>
            <a:noFill/>
          </a:ln>
        </p:spPr>
        <p:txBody>
          <a:bodyPr spcFirstLastPara="1" wrap="square" lIns="121900" tIns="121900" rIns="121900" bIns="121900" anchor="b" anchorCtr="0">
            <a:noAutofit/>
          </a:bodyPr>
          <a:lstStyle/>
          <a:p>
            <a:r>
              <a:rPr lang="en-US"/>
              <a:t>What we are going to cover</a:t>
            </a:r>
            <a:endParaRPr/>
          </a:p>
        </p:txBody>
      </p:sp>
      <p:sp>
        <p:nvSpPr>
          <p:cNvPr id="41" name="Google Shape;41;g134ceb703b2_0_57"/>
          <p:cNvSpPr txBox="1">
            <a:spLocks noGrp="1"/>
          </p:cNvSpPr>
          <p:nvPr>
            <p:ph type="body" idx="1"/>
          </p:nvPr>
        </p:nvSpPr>
        <p:spPr>
          <a:xfrm>
            <a:off x="517200" y="1274800"/>
            <a:ext cx="5786429" cy="4620400"/>
          </a:xfrm>
          <a:prstGeom prst="rect">
            <a:avLst/>
          </a:prstGeom>
          <a:noFill/>
          <a:ln>
            <a:noFill/>
          </a:ln>
        </p:spPr>
        <p:txBody>
          <a:bodyPr spcFirstLastPara="1" wrap="square" lIns="121900" tIns="121900" rIns="121900" bIns="121900" anchor="t" anchorCtr="0">
            <a:noAutofit/>
          </a:bodyPr>
          <a:lstStyle/>
          <a:p>
            <a:pPr indent="-457189">
              <a:lnSpc>
                <a:spcPct val="150000"/>
              </a:lnSpc>
              <a:buAutoNum type="arabicPeriod"/>
            </a:pPr>
            <a:r>
              <a:rPr lang="en-US" sz="2400" dirty="0"/>
              <a:t>What is physical security?</a:t>
            </a:r>
            <a:endParaRPr sz="2400" dirty="0"/>
          </a:p>
          <a:p>
            <a:pPr indent="-457189">
              <a:lnSpc>
                <a:spcPct val="150000"/>
              </a:lnSpc>
              <a:buAutoNum type="arabicPeriod"/>
            </a:pPr>
            <a:r>
              <a:rPr lang="en-US" sz="2400" dirty="0"/>
              <a:t>Why bother?</a:t>
            </a:r>
          </a:p>
          <a:p>
            <a:pPr indent="-457189">
              <a:lnSpc>
                <a:spcPct val="150000"/>
              </a:lnSpc>
              <a:buAutoNum type="arabicPeriod"/>
            </a:pPr>
            <a:r>
              <a:rPr lang="en-US" sz="2400" dirty="0"/>
              <a:t>Types of physical security</a:t>
            </a:r>
          </a:p>
          <a:p>
            <a:pPr indent="-457189">
              <a:lnSpc>
                <a:spcPct val="150000"/>
              </a:lnSpc>
              <a:buAutoNum type="arabicPeriod"/>
            </a:pPr>
            <a:r>
              <a:rPr lang="en-US" sz="2400" dirty="0"/>
              <a:t>Real-life example: The White House</a:t>
            </a:r>
          </a:p>
          <a:p>
            <a:pPr indent="-457189">
              <a:lnSpc>
                <a:spcPct val="150000"/>
              </a:lnSpc>
              <a:buAutoNum type="arabicPeriod"/>
            </a:pPr>
            <a:r>
              <a:rPr lang="en-US" sz="2400" dirty="0"/>
              <a:t>HID Attacks</a:t>
            </a:r>
          </a:p>
          <a:p>
            <a:pPr indent="-457189">
              <a:lnSpc>
                <a:spcPct val="150000"/>
              </a:lnSpc>
              <a:buAutoNum type="arabicPeriod"/>
            </a:pPr>
            <a:r>
              <a:rPr lang="en-US" sz="2400" dirty="0"/>
              <a:t>Wi-Fi auditing</a:t>
            </a:r>
            <a:endParaRPr sz="2400" dirty="0"/>
          </a:p>
          <a:p>
            <a:pPr marL="0" indent="0">
              <a:lnSpc>
                <a:spcPct val="150000"/>
              </a:lnSpc>
            </a:pPr>
            <a:endParaRPr sz="2400" dirty="0"/>
          </a:p>
        </p:txBody>
      </p:sp>
      <p:sp>
        <p:nvSpPr>
          <p:cNvPr id="42" name="Google Shape;42;g134ceb703b2_0_57"/>
          <p:cNvSpPr txBox="1">
            <a:spLocks noGrp="1"/>
          </p:cNvSpPr>
          <p:nvPr>
            <p:ph type="sldNum" idx="12"/>
          </p:nvPr>
        </p:nvSpPr>
        <p:spPr>
          <a:xfrm>
            <a:off x="11460409" y="6333188"/>
            <a:ext cx="731600" cy="524800"/>
          </a:xfrm>
          <a:prstGeom prst="rect">
            <a:avLst/>
          </a:prstGeom>
          <a:noFill/>
          <a:ln>
            <a:noFill/>
          </a:ln>
        </p:spPr>
        <p:txBody>
          <a:bodyPr spcFirstLastPara="1" wrap="square" lIns="121900" tIns="121900" rIns="121900" bIns="121900" anchor="ctr" anchorCtr="0">
            <a:noAutofit/>
          </a:bodyPr>
          <a:lstStyle/>
          <a:p>
            <a:fld id="{00000000-1234-1234-1234-123412341234}" type="slidenum">
              <a:rPr lang="en-US"/>
              <a:pPr/>
              <a:t>3</a:t>
            </a:fld>
            <a:endParaRPr/>
          </a:p>
        </p:txBody>
      </p:sp>
      <p:grpSp>
        <p:nvGrpSpPr>
          <p:cNvPr id="4" name="Group 3">
            <a:extLst>
              <a:ext uri="{FF2B5EF4-FFF2-40B4-BE49-F238E27FC236}">
                <a16:creationId xmlns:a16="http://schemas.microsoft.com/office/drawing/2014/main" id="{F672D0BF-A916-16D1-7A95-219BFEACF2E3}"/>
              </a:ext>
            </a:extLst>
          </p:cNvPr>
          <p:cNvGrpSpPr/>
          <p:nvPr/>
        </p:nvGrpSpPr>
        <p:grpSpPr>
          <a:xfrm>
            <a:off x="5888372" y="3169271"/>
            <a:ext cx="5786428" cy="3163917"/>
            <a:chOff x="6501161" y="2620537"/>
            <a:chExt cx="5173639" cy="2587083"/>
          </a:xfrm>
        </p:grpSpPr>
        <p:pic>
          <p:nvPicPr>
            <p:cNvPr id="1026" name="Picture 2" descr="Lock Picking Tools: The Ultimate Guide for 2023">
              <a:extLst>
                <a:ext uri="{FF2B5EF4-FFF2-40B4-BE49-F238E27FC236}">
                  <a16:creationId xmlns:a16="http://schemas.microsoft.com/office/drawing/2014/main" id="{68A6FDE2-3190-9E6D-0770-773F08998AC1}"/>
                </a:ext>
              </a:extLst>
            </p:cNvPr>
            <p:cNvPicPr>
              <a:picLocks noChangeAspect="1" noChangeArrowheads="1"/>
            </p:cNvPicPr>
            <p:nvPr/>
          </p:nvPicPr>
          <p:blipFill rotWithShape="1">
            <a:blip r:embed="rId3">
              <a:extLst>
                <a:ext uri="{28A0092B-C50C-407E-A947-70E740481C1C}">
                  <a14:useLocalDpi xmlns:a14="http://schemas.microsoft.com/office/drawing/2010/main"/>
                </a:ext>
              </a:extLst>
            </a:blip>
            <a:srcRect/>
            <a:stretch/>
          </p:blipFill>
          <p:spPr bwMode="auto">
            <a:xfrm>
              <a:off x="6501161" y="2620537"/>
              <a:ext cx="5173639" cy="1966717"/>
            </a:xfrm>
            <a:prstGeom prst="rect">
              <a:avLst/>
            </a:prstGeom>
            <a:noFill/>
            <a:extLst>
              <a:ext uri="{909E8E84-426E-40DD-AFC4-6F175D3DCCD1}">
                <a14:hiddenFill xmlns:a14="http://schemas.microsoft.com/office/drawing/2010/main">
                  <a:solidFill>
                    <a:srgbClr val="FFFFFF"/>
                  </a:solidFill>
                </a14:hiddenFill>
              </a:ext>
            </a:extLst>
          </p:spPr>
        </p:pic>
        <p:sp>
          <p:nvSpPr>
            <p:cNvPr id="2" name="Google Shape;41;g134ceb703b2_0_57">
              <a:extLst>
                <a:ext uri="{FF2B5EF4-FFF2-40B4-BE49-F238E27FC236}">
                  <a16:creationId xmlns:a16="http://schemas.microsoft.com/office/drawing/2014/main" id="{051243D9-0DA9-BFA7-6684-141EB21DA2ED}"/>
                </a:ext>
              </a:extLst>
            </p:cNvPr>
            <p:cNvSpPr txBox="1">
              <a:spLocks/>
            </p:cNvSpPr>
            <p:nvPr/>
          </p:nvSpPr>
          <p:spPr>
            <a:xfrm>
              <a:off x="6501162" y="4587254"/>
              <a:ext cx="5173638" cy="620366"/>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609585" marR="0" lvl="0" indent="-304792" algn="l" rtl="0">
                <a:lnSpc>
                  <a:spcPct val="115000"/>
                </a:lnSpc>
                <a:spcBef>
                  <a:spcPts val="0"/>
                </a:spcBef>
                <a:spcAft>
                  <a:spcPts val="0"/>
                </a:spcAft>
                <a:buClr>
                  <a:schemeClr val="dk1"/>
                </a:buClr>
                <a:buSzPts val="1800"/>
                <a:buFont typeface="Roboto"/>
                <a:buNone/>
                <a:defRPr sz="1800" b="0" i="0" u="none" strike="noStrike" cap="none">
                  <a:solidFill>
                    <a:schemeClr val="dk1"/>
                  </a:solidFill>
                  <a:latin typeface="Roboto"/>
                  <a:ea typeface="Roboto"/>
                  <a:cs typeface="Roboto"/>
                  <a:sym typeface="Roboto"/>
                </a:defRPr>
              </a:lvl1pPr>
              <a:lvl2pPr marL="1219170" marR="0" lvl="1" indent="-304792" algn="l" rtl="0">
                <a:lnSpc>
                  <a:spcPct val="115000"/>
                </a:lnSpc>
                <a:spcBef>
                  <a:spcPts val="2133"/>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2pPr>
              <a:lvl3pPr marL="1828754" marR="0" lvl="2" indent="-304792" algn="l" rtl="0">
                <a:lnSpc>
                  <a:spcPct val="115000"/>
                </a:lnSpc>
                <a:spcBef>
                  <a:spcPts val="2133"/>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3pPr>
              <a:lvl4pPr marL="2438339" marR="0" lvl="3" indent="-304792" algn="l" rtl="0">
                <a:lnSpc>
                  <a:spcPct val="115000"/>
                </a:lnSpc>
                <a:spcBef>
                  <a:spcPts val="2133"/>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4pPr>
              <a:lvl5pPr marL="3047924" marR="0" lvl="4" indent="-304792" algn="l" rtl="0">
                <a:lnSpc>
                  <a:spcPct val="115000"/>
                </a:lnSpc>
                <a:spcBef>
                  <a:spcPts val="2133"/>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5pPr>
              <a:lvl6pPr marL="3657509" marR="0" lvl="5" indent="-304792" algn="l" rtl="0">
                <a:lnSpc>
                  <a:spcPct val="115000"/>
                </a:lnSpc>
                <a:spcBef>
                  <a:spcPts val="2133"/>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6pPr>
              <a:lvl7pPr marL="4267093" marR="0" lvl="6" indent="-304792" algn="l" rtl="0">
                <a:lnSpc>
                  <a:spcPct val="115000"/>
                </a:lnSpc>
                <a:spcBef>
                  <a:spcPts val="2133"/>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7pPr>
              <a:lvl8pPr marL="4876678" marR="0" lvl="7" indent="-304792" algn="l" rtl="0">
                <a:lnSpc>
                  <a:spcPct val="115000"/>
                </a:lnSpc>
                <a:spcBef>
                  <a:spcPts val="2133"/>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8pPr>
              <a:lvl9pPr marL="5486263" marR="0" lvl="8" indent="-304792" algn="l" rtl="0">
                <a:lnSpc>
                  <a:spcPct val="115000"/>
                </a:lnSpc>
                <a:spcBef>
                  <a:spcPts val="2133"/>
                </a:spcBef>
                <a:spcAft>
                  <a:spcPts val="2133"/>
                </a:spcAft>
                <a:buClr>
                  <a:schemeClr val="dk1"/>
                </a:buClr>
                <a:buSzPts val="1400"/>
                <a:buFont typeface="Roboto"/>
                <a:buNone/>
                <a:defRPr sz="1400" b="0" i="0" u="none" strike="noStrike" cap="none">
                  <a:solidFill>
                    <a:schemeClr val="dk1"/>
                  </a:solidFill>
                  <a:latin typeface="Roboto"/>
                  <a:ea typeface="Roboto"/>
                  <a:cs typeface="Roboto"/>
                  <a:sym typeface="Roboto"/>
                </a:defRPr>
              </a:lvl9pPr>
            </a:lstStyle>
            <a:p>
              <a:pPr marL="152396" indent="0" algn="ctr"/>
              <a:r>
                <a:rPr lang="en-US" kern="0" dirty="0" err="1">
                  <a:solidFill>
                    <a:schemeClr val="tx2">
                      <a:lumMod val="90000"/>
                    </a:schemeClr>
                  </a:solidFill>
                </a:rPr>
                <a:t>Lishi</a:t>
              </a:r>
              <a:r>
                <a:rPr lang="en-US" kern="0" dirty="0">
                  <a:solidFill>
                    <a:schemeClr val="tx2">
                      <a:lumMod val="90000"/>
                    </a:schemeClr>
                  </a:solidFill>
                </a:rPr>
                <a:t> 2-in-1 Lock Pick/Decoder.</a:t>
              </a: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CBA3A8-D8CE-B85D-E272-32C9719D22F8}"/>
              </a:ext>
            </a:extLst>
          </p:cNvPr>
          <p:cNvSpPr>
            <a:spLocks noGrp="1"/>
          </p:cNvSpPr>
          <p:nvPr>
            <p:ph type="title"/>
          </p:nvPr>
        </p:nvSpPr>
        <p:spPr/>
        <p:txBody>
          <a:bodyPr/>
          <a:lstStyle/>
          <a:p>
            <a:r>
              <a:rPr lang="en-US" dirty="0"/>
              <a:t>What is it?</a:t>
            </a:r>
          </a:p>
        </p:txBody>
      </p:sp>
      <p:sp>
        <p:nvSpPr>
          <p:cNvPr id="3" name="Content Placeholder 2">
            <a:extLst>
              <a:ext uri="{FF2B5EF4-FFF2-40B4-BE49-F238E27FC236}">
                <a16:creationId xmlns:a16="http://schemas.microsoft.com/office/drawing/2014/main" id="{4563EE4A-2207-056B-5CC1-0D3A05EE1A25}"/>
              </a:ext>
            </a:extLst>
          </p:cNvPr>
          <p:cNvSpPr>
            <a:spLocks noGrp="1"/>
          </p:cNvSpPr>
          <p:nvPr>
            <p:ph idx="1"/>
          </p:nvPr>
        </p:nvSpPr>
        <p:spPr>
          <a:xfrm>
            <a:off x="0" y="1326084"/>
            <a:ext cx="5777346" cy="4620400"/>
          </a:xfrm>
        </p:spPr>
        <p:txBody>
          <a:bodyPr wrap="square"/>
          <a:lstStyle/>
          <a:p>
            <a:pPr indent="0"/>
            <a:r>
              <a:rPr lang="en-US" sz="2400" dirty="0"/>
              <a:t>Physical security is the </a:t>
            </a:r>
            <a:br>
              <a:rPr lang="en-US" sz="2400" dirty="0"/>
            </a:br>
            <a:r>
              <a:rPr lang="en-US" sz="3600" u="sng" dirty="0"/>
              <a:t>protection</a:t>
            </a:r>
            <a:r>
              <a:rPr lang="en-US" sz="2400" dirty="0"/>
              <a:t> </a:t>
            </a:r>
          </a:p>
          <a:p>
            <a:pPr indent="0"/>
            <a:r>
              <a:rPr lang="en-US" sz="2400" dirty="0"/>
              <a:t>of personnel, hardware, software, networks and data from </a:t>
            </a:r>
            <a:br>
              <a:rPr lang="en-US" sz="2400" dirty="0"/>
            </a:br>
            <a:r>
              <a:rPr lang="en-US" sz="3600" u="sng" dirty="0"/>
              <a:t>physical actions/events</a:t>
            </a:r>
            <a:r>
              <a:rPr lang="en-US" sz="2800" dirty="0"/>
              <a:t> </a:t>
            </a:r>
            <a:r>
              <a:rPr lang="en-US" sz="2400" dirty="0"/>
              <a:t>that could cause serious loss or damage to an enterprise, agency or institution.</a:t>
            </a:r>
          </a:p>
        </p:txBody>
      </p:sp>
      <p:sp>
        <p:nvSpPr>
          <p:cNvPr id="4" name="Slide Number Placeholder 3">
            <a:extLst>
              <a:ext uri="{FF2B5EF4-FFF2-40B4-BE49-F238E27FC236}">
                <a16:creationId xmlns:a16="http://schemas.microsoft.com/office/drawing/2014/main" id="{95C58278-EA92-83B4-40A5-9A1A391E4019}"/>
              </a:ext>
            </a:extLst>
          </p:cNvPr>
          <p:cNvSpPr>
            <a:spLocks noGrp="1"/>
          </p:cNvSpPr>
          <p:nvPr>
            <p:ph type="sldNum" sz="quarter" idx="12"/>
          </p:nvPr>
        </p:nvSpPr>
        <p:spPr/>
        <p:txBody>
          <a:bodyPr/>
          <a:lstStyle/>
          <a:p>
            <a:fld id="{B70A4E65-E013-4740-A494-33C9CE9FCD8A}" type="slidenum">
              <a:rPr lang="en-US" smtClean="0"/>
              <a:t>4</a:t>
            </a:fld>
            <a:endParaRPr lang="en-US"/>
          </a:p>
        </p:txBody>
      </p:sp>
      <p:graphicFrame>
        <p:nvGraphicFramePr>
          <p:cNvPr id="11" name="Object 10">
            <a:extLst>
              <a:ext uri="{FF2B5EF4-FFF2-40B4-BE49-F238E27FC236}">
                <a16:creationId xmlns:a16="http://schemas.microsoft.com/office/drawing/2014/main" id="{22FCB4DC-BA1F-C281-653B-F01D888A27AC}"/>
              </a:ext>
            </a:extLst>
          </p:cNvPr>
          <p:cNvGraphicFramePr>
            <a:graphicFrameLocks noChangeAspect="1"/>
          </p:cNvGraphicFramePr>
          <p:nvPr>
            <p:extLst>
              <p:ext uri="{D42A27DB-BD31-4B8C-83A1-F6EECF244321}">
                <p14:modId xmlns:p14="http://schemas.microsoft.com/office/powerpoint/2010/main" val="2056132841"/>
              </p:ext>
            </p:extLst>
          </p:nvPr>
        </p:nvGraphicFramePr>
        <p:xfrm>
          <a:off x="6280445" y="0"/>
          <a:ext cx="5394355" cy="6005254"/>
        </p:xfrm>
        <a:graphic>
          <a:graphicData uri="http://schemas.openxmlformats.org/presentationml/2006/ole">
            <mc:AlternateContent xmlns:mc="http://schemas.openxmlformats.org/markup-compatibility/2006">
              <mc:Choice xmlns:v="urn:schemas-microsoft-com:vml" Requires="v">
                <p:oleObj name="Document" r:id="rId2" imgW="5943600" imgH="6616700" progId="Word.Document.12">
                  <p:embed/>
                </p:oleObj>
              </mc:Choice>
              <mc:Fallback>
                <p:oleObj name="Document" r:id="rId2" imgW="5943600" imgH="6616700" progId="Word.Document.12">
                  <p:embed/>
                  <p:pic>
                    <p:nvPicPr>
                      <p:cNvPr id="11" name="Object 10">
                        <a:extLst>
                          <a:ext uri="{FF2B5EF4-FFF2-40B4-BE49-F238E27FC236}">
                            <a16:creationId xmlns:a16="http://schemas.microsoft.com/office/drawing/2014/main" id="{22FCB4DC-BA1F-C281-653B-F01D888A27AC}"/>
                          </a:ext>
                        </a:extLst>
                      </p:cNvPr>
                      <p:cNvPicPr/>
                      <p:nvPr/>
                    </p:nvPicPr>
                    <p:blipFill>
                      <a:blip r:embed="rId3"/>
                      <a:stretch>
                        <a:fillRect/>
                      </a:stretch>
                    </p:blipFill>
                    <p:spPr>
                      <a:xfrm>
                        <a:off x="6280445" y="0"/>
                        <a:ext cx="5394355" cy="6005254"/>
                      </a:xfrm>
                      <a:prstGeom prst="rect">
                        <a:avLst/>
                      </a:prstGeom>
                    </p:spPr>
                  </p:pic>
                </p:oleObj>
              </mc:Fallback>
            </mc:AlternateContent>
          </a:graphicData>
        </a:graphic>
      </p:graphicFrame>
      <p:sp>
        <p:nvSpPr>
          <p:cNvPr id="5" name="Google Shape;41;g134ceb703b2_0_57">
            <a:extLst>
              <a:ext uri="{FF2B5EF4-FFF2-40B4-BE49-F238E27FC236}">
                <a16:creationId xmlns:a16="http://schemas.microsoft.com/office/drawing/2014/main" id="{9AD1A2AD-3421-26F8-F689-2B0FAE1D5C51}"/>
              </a:ext>
            </a:extLst>
          </p:cNvPr>
          <p:cNvSpPr txBox="1">
            <a:spLocks/>
          </p:cNvSpPr>
          <p:nvPr/>
        </p:nvSpPr>
        <p:spPr>
          <a:xfrm>
            <a:off x="6280445" y="5574501"/>
            <a:ext cx="5394355" cy="758687"/>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609585" marR="0" lvl="0" indent="-304792" algn="l" rtl="0">
              <a:lnSpc>
                <a:spcPct val="115000"/>
              </a:lnSpc>
              <a:spcBef>
                <a:spcPts val="0"/>
              </a:spcBef>
              <a:spcAft>
                <a:spcPts val="0"/>
              </a:spcAft>
              <a:buClr>
                <a:schemeClr val="dk1"/>
              </a:buClr>
              <a:buSzPts val="1800"/>
              <a:buFont typeface="Roboto"/>
              <a:buNone/>
              <a:defRPr sz="1800" b="0" i="0" u="none" strike="noStrike" cap="none">
                <a:solidFill>
                  <a:schemeClr val="dk1"/>
                </a:solidFill>
                <a:latin typeface="Roboto"/>
                <a:ea typeface="Roboto"/>
                <a:cs typeface="Roboto"/>
                <a:sym typeface="Roboto"/>
              </a:defRPr>
            </a:lvl1pPr>
            <a:lvl2pPr marL="1219170" marR="0" lvl="1" indent="-304792" algn="l" rtl="0">
              <a:lnSpc>
                <a:spcPct val="115000"/>
              </a:lnSpc>
              <a:spcBef>
                <a:spcPts val="2133"/>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2pPr>
            <a:lvl3pPr marL="1828754" marR="0" lvl="2" indent="-304792" algn="l" rtl="0">
              <a:lnSpc>
                <a:spcPct val="115000"/>
              </a:lnSpc>
              <a:spcBef>
                <a:spcPts val="2133"/>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3pPr>
            <a:lvl4pPr marL="2438339" marR="0" lvl="3" indent="-304792" algn="l" rtl="0">
              <a:lnSpc>
                <a:spcPct val="115000"/>
              </a:lnSpc>
              <a:spcBef>
                <a:spcPts val="2133"/>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4pPr>
            <a:lvl5pPr marL="3047924" marR="0" lvl="4" indent="-304792" algn="l" rtl="0">
              <a:lnSpc>
                <a:spcPct val="115000"/>
              </a:lnSpc>
              <a:spcBef>
                <a:spcPts val="2133"/>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5pPr>
            <a:lvl6pPr marL="3657509" marR="0" lvl="5" indent="-304792" algn="l" rtl="0">
              <a:lnSpc>
                <a:spcPct val="115000"/>
              </a:lnSpc>
              <a:spcBef>
                <a:spcPts val="2133"/>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6pPr>
            <a:lvl7pPr marL="4267093" marR="0" lvl="6" indent="-304792" algn="l" rtl="0">
              <a:lnSpc>
                <a:spcPct val="115000"/>
              </a:lnSpc>
              <a:spcBef>
                <a:spcPts val="2133"/>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7pPr>
            <a:lvl8pPr marL="4876678" marR="0" lvl="7" indent="-304792" algn="l" rtl="0">
              <a:lnSpc>
                <a:spcPct val="115000"/>
              </a:lnSpc>
              <a:spcBef>
                <a:spcPts val="2133"/>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8pPr>
            <a:lvl9pPr marL="5486263" marR="0" lvl="8" indent="-304792" algn="l" rtl="0">
              <a:lnSpc>
                <a:spcPct val="115000"/>
              </a:lnSpc>
              <a:spcBef>
                <a:spcPts val="2133"/>
              </a:spcBef>
              <a:spcAft>
                <a:spcPts val="2133"/>
              </a:spcAft>
              <a:buClr>
                <a:schemeClr val="dk1"/>
              </a:buClr>
              <a:buSzPts val="1400"/>
              <a:buFont typeface="Roboto"/>
              <a:buNone/>
              <a:defRPr sz="1400" b="0" i="0" u="none" strike="noStrike" cap="none">
                <a:solidFill>
                  <a:schemeClr val="dk1"/>
                </a:solidFill>
                <a:latin typeface="Roboto"/>
                <a:ea typeface="Roboto"/>
                <a:cs typeface="Roboto"/>
                <a:sym typeface="Roboto"/>
              </a:defRPr>
            </a:lvl9pPr>
          </a:lstStyle>
          <a:p>
            <a:pPr marL="152396" indent="0" algn="ctr"/>
            <a:r>
              <a:rPr lang="en-US" kern="0" dirty="0">
                <a:solidFill>
                  <a:schemeClr val="tx2">
                    <a:lumMod val="90000"/>
                  </a:schemeClr>
                </a:solidFill>
              </a:rPr>
              <a:t>A lock shape with semi-relevant words inside.</a:t>
            </a:r>
          </a:p>
        </p:txBody>
      </p:sp>
    </p:spTree>
    <p:extLst>
      <p:ext uri="{BB962C8B-B14F-4D97-AF65-F5344CB8AC3E}">
        <p14:creationId xmlns:p14="http://schemas.microsoft.com/office/powerpoint/2010/main" val="31408824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CBA3A8-D8CE-B85D-E272-32C9719D22F8}"/>
              </a:ext>
            </a:extLst>
          </p:cNvPr>
          <p:cNvSpPr>
            <a:spLocks noGrp="1"/>
          </p:cNvSpPr>
          <p:nvPr>
            <p:ph type="title"/>
          </p:nvPr>
        </p:nvSpPr>
        <p:spPr/>
        <p:txBody>
          <a:bodyPr/>
          <a:lstStyle/>
          <a:p>
            <a:r>
              <a:rPr lang="en-US" dirty="0"/>
              <a:t>Why bother?</a:t>
            </a:r>
          </a:p>
        </p:txBody>
      </p:sp>
      <p:sp>
        <p:nvSpPr>
          <p:cNvPr id="3" name="Content Placeholder 2">
            <a:extLst>
              <a:ext uri="{FF2B5EF4-FFF2-40B4-BE49-F238E27FC236}">
                <a16:creationId xmlns:a16="http://schemas.microsoft.com/office/drawing/2014/main" id="{4563EE4A-2207-056B-5CC1-0D3A05EE1A25}"/>
              </a:ext>
            </a:extLst>
          </p:cNvPr>
          <p:cNvSpPr>
            <a:spLocks noGrp="1"/>
          </p:cNvSpPr>
          <p:nvPr>
            <p:ph idx="1"/>
          </p:nvPr>
        </p:nvSpPr>
        <p:spPr>
          <a:xfrm>
            <a:off x="0" y="1675021"/>
            <a:ext cx="11157600" cy="4620400"/>
          </a:xfrm>
        </p:spPr>
        <p:txBody>
          <a:bodyPr wrap="square"/>
          <a:lstStyle/>
          <a:p>
            <a:pPr marL="914400" indent="-457200">
              <a:lnSpc>
                <a:spcPct val="114000"/>
              </a:lnSpc>
              <a:spcAft>
                <a:spcPts val="1200"/>
              </a:spcAft>
              <a:buFont typeface="+mj-lt"/>
              <a:buAutoNum type="arabicPeriod"/>
            </a:pPr>
            <a:r>
              <a:rPr lang="en-US" sz="2400" i="1" dirty="0"/>
              <a:t>Deterrence</a:t>
            </a:r>
            <a:r>
              <a:rPr lang="en-US" sz="2400" dirty="0"/>
              <a:t>: </a:t>
            </a:r>
            <a:r>
              <a:rPr lang="en-US" sz="2000" dirty="0"/>
              <a:t>The more visible/robust the physical security measures, the less likely it is that an intruder will attempt to breach them.</a:t>
            </a:r>
          </a:p>
          <a:p>
            <a:pPr marL="914400" indent="-457200">
              <a:lnSpc>
                <a:spcPct val="114000"/>
              </a:lnSpc>
              <a:spcAft>
                <a:spcPts val="1200"/>
              </a:spcAft>
              <a:buFont typeface="+mj-lt"/>
              <a:buAutoNum type="arabicPeriod"/>
            </a:pPr>
            <a:r>
              <a:rPr lang="en-US" sz="2400" i="1" dirty="0"/>
              <a:t>Prevention</a:t>
            </a:r>
            <a:r>
              <a:rPr lang="en-US" sz="2400" dirty="0"/>
              <a:t>: </a:t>
            </a:r>
            <a:r>
              <a:rPr lang="en-US" sz="2000" dirty="0"/>
              <a:t>Stop unauthorized access by detecting and stopping intruders before they can enter a building or property. </a:t>
            </a:r>
          </a:p>
          <a:p>
            <a:pPr marL="914400" indent="-457200">
              <a:lnSpc>
                <a:spcPct val="114000"/>
              </a:lnSpc>
              <a:spcAft>
                <a:spcPts val="1200"/>
              </a:spcAft>
              <a:buFont typeface="+mj-lt"/>
              <a:buAutoNum type="arabicPeriod"/>
            </a:pPr>
            <a:r>
              <a:rPr lang="en-US" sz="2400" i="1" dirty="0"/>
              <a:t>Protection</a:t>
            </a:r>
            <a:r>
              <a:rPr lang="en-US" sz="2400" dirty="0"/>
              <a:t>: </a:t>
            </a:r>
            <a:r>
              <a:rPr lang="en-US" sz="2000" dirty="0"/>
              <a:t>Physical security measures can protect valuable assets, such as equipment, data, and personnel.</a:t>
            </a:r>
          </a:p>
          <a:p>
            <a:pPr marL="914400" indent="-457200">
              <a:lnSpc>
                <a:spcPct val="114000"/>
              </a:lnSpc>
              <a:spcAft>
                <a:spcPts val="1200"/>
              </a:spcAft>
              <a:buFont typeface="+mj-lt"/>
              <a:buAutoNum type="arabicPeriod"/>
            </a:pPr>
            <a:r>
              <a:rPr lang="en-US" sz="2400" i="1" dirty="0"/>
              <a:t>Compliance</a:t>
            </a:r>
            <a:r>
              <a:rPr lang="en-US" sz="2400" dirty="0"/>
              <a:t>: </a:t>
            </a:r>
            <a:r>
              <a:rPr lang="en-US" sz="2000" dirty="0"/>
              <a:t>Many industries and organizations are required by law to implement physical security measures to comply with regulations and standards. </a:t>
            </a:r>
          </a:p>
          <a:p>
            <a:pPr marL="914400" indent="-457200">
              <a:lnSpc>
                <a:spcPct val="114000"/>
              </a:lnSpc>
              <a:spcAft>
                <a:spcPts val="1200"/>
              </a:spcAft>
              <a:buFont typeface="+mj-lt"/>
              <a:buAutoNum type="arabicPeriod"/>
            </a:pPr>
            <a:r>
              <a:rPr lang="en-US" sz="2400" i="1" dirty="0"/>
              <a:t>Reputation</a:t>
            </a:r>
            <a:r>
              <a:rPr lang="en-US" sz="2400" dirty="0"/>
              <a:t>: </a:t>
            </a:r>
            <a:r>
              <a:rPr lang="en-US" sz="2000" dirty="0"/>
              <a:t>Compromises will lead to a loss of trust/credibility in a brand or company.</a:t>
            </a:r>
            <a:endParaRPr lang="en-US" sz="2400" dirty="0"/>
          </a:p>
        </p:txBody>
      </p:sp>
      <p:sp>
        <p:nvSpPr>
          <p:cNvPr id="4" name="Slide Number Placeholder 3">
            <a:extLst>
              <a:ext uri="{FF2B5EF4-FFF2-40B4-BE49-F238E27FC236}">
                <a16:creationId xmlns:a16="http://schemas.microsoft.com/office/drawing/2014/main" id="{95C58278-EA92-83B4-40A5-9A1A391E4019}"/>
              </a:ext>
            </a:extLst>
          </p:cNvPr>
          <p:cNvSpPr>
            <a:spLocks noGrp="1"/>
          </p:cNvSpPr>
          <p:nvPr>
            <p:ph type="sldNum" sz="quarter" idx="12"/>
          </p:nvPr>
        </p:nvSpPr>
        <p:spPr/>
        <p:txBody>
          <a:bodyPr/>
          <a:lstStyle/>
          <a:p>
            <a:fld id="{B70A4E65-E013-4740-A494-33C9CE9FCD8A}" type="slidenum">
              <a:rPr lang="en-US" smtClean="0"/>
              <a:t>5</a:t>
            </a:fld>
            <a:endParaRPr lang="en-US"/>
          </a:p>
        </p:txBody>
      </p:sp>
    </p:spTree>
    <p:extLst>
      <p:ext uri="{BB962C8B-B14F-4D97-AF65-F5344CB8AC3E}">
        <p14:creationId xmlns:p14="http://schemas.microsoft.com/office/powerpoint/2010/main" val="35408507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CBA3A8-D8CE-B85D-E272-32C9719D22F8}"/>
              </a:ext>
            </a:extLst>
          </p:cNvPr>
          <p:cNvSpPr>
            <a:spLocks noGrp="1"/>
          </p:cNvSpPr>
          <p:nvPr>
            <p:ph type="title"/>
          </p:nvPr>
        </p:nvSpPr>
        <p:spPr/>
        <p:txBody>
          <a:bodyPr/>
          <a:lstStyle/>
          <a:p>
            <a:r>
              <a:rPr lang="en-US" dirty="0"/>
              <a:t>Types of physical security</a:t>
            </a:r>
          </a:p>
        </p:txBody>
      </p:sp>
      <p:sp>
        <p:nvSpPr>
          <p:cNvPr id="3" name="Content Placeholder 2">
            <a:extLst>
              <a:ext uri="{FF2B5EF4-FFF2-40B4-BE49-F238E27FC236}">
                <a16:creationId xmlns:a16="http://schemas.microsoft.com/office/drawing/2014/main" id="{4563EE4A-2207-056B-5CC1-0D3A05EE1A25}"/>
              </a:ext>
            </a:extLst>
          </p:cNvPr>
          <p:cNvSpPr>
            <a:spLocks noGrp="1"/>
          </p:cNvSpPr>
          <p:nvPr>
            <p:ph idx="1"/>
          </p:nvPr>
        </p:nvSpPr>
        <p:spPr>
          <a:xfrm>
            <a:off x="0" y="1326084"/>
            <a:ext cx="11157600" cy="4620400"/>
          </a:xfrm>
        </p:spPr>
        <p:txBody>
          <a:bodyPr wrap="square"/>
          <a:lstStyle/>
          <a:p>
            <a:pPr indent="0" algn="ctr"/>
            <a:r>
              <a:rPr lang="en-US" sz="2400" dirty="0"/>
              <a:t>Physical security falls into two broad categories:</a:t>
            </a:r>
          </a:p>
          <a:p>
            <a:pPr indent="0" algn="ctr"/>
            <a:endParaRPr lang="en-US" sz="4400" dirty="0"/>
          </a:p>
          <a:p>
            <a:pPr marL="1028700" indent="-571500">
              <a:buFont typeface="Arial" panose="020B0604020202020204" pitchFamily="34" charset="0"/>
              <a:buChar char="•"/>
            </a:pPr>
            <a:r>
              <a:rPr lang="en-US" sz="4400" b="1" dirty="0"/>
              <a:t>Passive: </a:t>
            </a:r>
            <a:r>
              <a:rPr lang="en-US" sz="4000" i="1" dirty="0"/>
              <a:t>static barriers</a:t>
            </a:r>
            <a:endParaRPr lang="en-US" sz="4400" i="1" dirty="0"/>
          </a:p>
          <a:p>
            <a:pPr marL="1028700" indent="-571500">
              <a:buFont typeface="Arial" panose="020B0604020202020204" pitchFamily="34" charset="0"/>
              <a:buChar char="•"/>
            </a:pPr>
            <a:endParaRPr lang="en-US" sz="4400" dirty="0"/>
          </a:p>
          <a:p>
            <a:pPr marL="1028700" indent="-571500">
              <a:buFont typeface="Arial" panose="020B0604020202020204" pitchFamily="34" charset="0"/>
              <a:buChar char="•"/>
            </a:pPr>
            <a:r>
              <a:rPr lang="en-US" sz="4400" b="1" dirty="0"/>
              <a:t>Active: </a:t>
            </a:r>
            <a:r>
              <a:rPr lang="en-US" sz="4000" i="1" dirty="0"/>
              <a:t>prevent/respond in real-time</a:t>
            </a:r>
          </a:p>
          <a:p>
            <a:pPr indent="0" algn="ctr"/>
            <a:endParaRPr lang="en-US" sz="4400" dirty="0"/>
          </a:p>
          <a:p>
            <a:pPr marL="914400" indent="-457200" algn="ctr">
              <a:buFont typeface="+mj-lt"/>
              <a:buAutoNum type="arabicPeriod"/>
            </a:pPr>
            <a:endParaRPr lang="en-US" sz="2400" dirty="0"/>
          </a:p>
          <a:p>
            <a:pPr indent="0" algn="ctr"/>
            <a:r>
              <a:rPr lang="en-US" sz="2400" dirty="0"/>
              <a:t>  </a:t>
            </a:r>
          </a:p>
        </p:txBody>
      </p:sp>
      <p:sp>
        <p:nvSpPr>
          <p:cNvPr id="4" name="Slide Number Placeholder 3">
            <a:extLst>
              <a:ext uri="{FF2B5EF4-FFF2-40B4-BE49-F238E27FC236}">
                <a16:creationId xmlns:a16="http://schemas.microsoft.com/office/drawing/2014/main" id="{95C58278-EA92-83B4-40A5-9A1A391E4019}"/>
              </a:ext>
            </a:extLst>
          </p:cNvPr>
          <p:cNvSpPr>
            <a:spLocks noGrp="1"/>
          </p:cNvSpPr>
          <p:nvPr>
            <p:ph type="sldNum" sz="quarter" idx="12"/>
          </p:nvPr>
        </p:nvSpPr>
        <p:spPr/>
        <p:txBody>
          <a:bodyPr/>
          <a:lstStyle/>
          <a:p>
            <a:fld id="{B70A4E65-E013-4740-A494-33C9CE9FCD8A}" type="slidenum">
              <a:rPr lang="en-US" smtClean="0"/>
              <a:t>6</a:t>
            </a:fld>
            <a:endParaRPr lang="en-US"/>
          </a:p>
        </p:txBody>
      </p:sp>
    </p:spTree>
    <p:extLst>
      <p:ext uri="{BB962C8B-B14F-4D97-AF65-F5344CB8AC3E}">
        <p14:creationId xmlns:p14="http://schemas.microsoft.com/office/powerpoint/2010/main" val="19282317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CBA3A8-D8CE-B85D-E272-32C9719D22F8}"/>
              </a:ext>
            </a:extLst>
          </p:cNvPr>
          <p:cNvSpPr>
            <a:spLocks noGrp="1"/>
          </p:cNvSpPr>
          <p:nvPr>
            <p:ph type="title"/>
          </p:nvPr>
        </p:nvSpPr>
        <p:spPr/>
        <p:txBody>
          <a:bodyPr/>
          <a:lstStyle/>
          <a:p>
            <a:r>
              <a:rPr lang="en-US" dirty="0"/>
              <a:t>Passive physical security</a:t>
            </a:r>
          </a:p>
        </p:txBody>
      </p:sp>
      <p:sp>
        <p:nvSpPr>
          <p:cNvPr id="3" name="Content Placeholder 2">
            <a:extLst>
              <a:ext uri="{FF2B5EF4-FFF2-40B4-BE49-F238E27FC236}">
                <a16:creationId xmlns:a16="http://schemas.microsoft.com/office/drawing/2014/main" id="{4563EE4A-2207-056B-5CC1-0D3A05EE1A25}"/>
              </a:ext>
            </a:extLst>
          </p:cNvPr>
          <p:cNvSpPr>
            <a:spLocks noGrp="1"/>
          </p:cNvSpPr>
          <p:nvPr>
            <p:ph idx="1"/>
          </p:nvPr>
        </p:nvSpPr>
        <p:spPr>
          <a:xfrm>
            <a:off x="-1" y="1326084"/>
            <a:ext cx="11853747" cy="4620400"/>
          </a:xfrm>
        </p:spPr>
        <p:txBody>
          <a:bodyPr wrap="square"/>
          <a:lstStyle/>
          <a:p>
            <a:pPr indent="0"/>
            <a:r>
              <a:rPr lang="en-US" sz="2400" dirty="0"/>
              <a:t>Barriers to entry: </a:t>
            </a:r>
          </a:p>
          <a:p>
            <a:pPr indent="0"/>
            <a:r>
              <a:rPr lang="en-US" sz="2400" dirty="0"/>
              <a:t>	Which could be natural (geographic) features, or artificial structures.</a:t>
            </a:r>
          </a:p>
          <a:p>
            <a:pPr indent="0"/>
            <a:endParaRPr lang="en-US" sz="2400" dirty="0"/>
          </a:p>
          <a:p>
            <a:pPr indent="0"/>
            <a:r>
              <a:rPr lang="en-US" sz="2400" dirty="0"/>
              <a:t>This includes anything that could deter an attack, from outer to inner:</a:t>
            </a:r>
          </a:p>
          <a:p>
            <a:pPr marL="800100" indent="-342900">
              <a:buFont typeface="Arial" panose="020B0604020202020204" pitchFamily="34" charset="0"/>
              <a:buChar char="•"/>
            </a:pPr>
            <a:r>
              <a:rPr lang="en-US" sz="2400" dirty="0"/>
              <a:t>Fencing/walls</a:t>
            </a:r>
          </a:p>
          <a:p>
            <a:pPr marL="800100" indent="-342900">
              <a:buFont typeface="Arial" panose="020B0604020202020204" pitchFamily="34" charset="0"/>
              <a:buChar char="•"/>
            </a:pPr>
            <a:r>
              <a:rPr lang="en-US" sz="2400" dirty="0"/>
              <a:t>Lighting</a:t>
            </a:r>
          </a:p>
          <a:p>
            <a:pPr marL="800100" indent="-342900">
              <a:buFont typeface="Arial" panose="020B0604020202020204" pitchFamily="34" charset="0"/>
              <a:buChar char="•"/>
            </a:pPr>
            <a:r>
              <a:rPr lang="en-US" sz="2400" dirty="0"/>
              <a:t>Strategic landscaping</a:t>
            </a:r>
          </a:p>
          <a:p>
            <a:pPr marL="800100" indent="-342900">
              <a:buFont typeface="Arial" panose="020B0604020202020204" pitchFamily="34" charset="0"/>
              <a:buChar char="•"/>
            </a:pPr>
            <a:r>
              <a:rPr lang="en-US" sz="2400" dirty="0"/>
              <a:t>Security Vestibules (a.k.a. man-traps)</a:t>
            </a:r>
          </a:p>
          <a:p>
            <a:pPr marL="800100" indent="-342900">
              <a:buFont typeface="Arial" panose="020B0604020202020204" pitchFamily="34" charset="0"/>
              <a:buChar char="•"/>
            </a:pPr>
            <a:r>
              <a:rPr lang="en-US" sz="2400" dirty="0"/>
              <a:t>Access Control Systems (door locks, key cards, biometric authentication, etc.)</a:t>
            </a:r>
          </a:p>
        </p:txBody>
      </p:sp>
      <p:sp>
        <p:nvSpPr>
          <p:cNvPr id="4" name="Slide Number Placeholder 3">
            <a:extLst>
              <a:ext uri="{FF2B5EF4-FFF2-40B4-BE49-F238E27FC236}">
                <a16:creationId xmlns:a16="http://schemas.microsoft.com/office/drawing/2014/main" id="{95C58278-EA92-83B4-40A5-9A1A391E4019}"/>
              </a:ext>
            </a:extLst>
          </p:cNvPr>
          <p:cNvSpPr>
            <a:spLocks noGrp="1"/>
          </p:cNvSpPr>
          <p:nvPr>
            <p:ph type="sldNum" sz="quarter" idx="12"/>
          </p:nvPr>
        </p:nvSpPr>
        <p:spPr/>
        <p:txBody>
          <a:bodyPr/>
          <a:lstStyle/>
          <a:p>
            <a:fld id="{B70A4E65-E013-4740-A494-33C9CE9FCD8A}" type="slidenum">
              <a:rPr lang="en-US" smtClean="0"/>
              <a:t>7</a:t>
            </a:fld>
            <a:endParaRPr lang="en-US"/>
          </a:p>
        </p:txBody>
      </p:sp>
    </p:spTree>
    <p:extLst>
      <p:ext uri="{BB962C8B-B14F-4D97-AF65-F5344CB8AC3E}">
        <p14:creationId xmlns:p14="http://schemas.microsoft.com/office/powerpoint/2010/main" val="2013681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CBA3A8-D8CE-B85D-E272-32C9719D22F8}"/>
              </a:ext>
            </a:extLst>
          </p:cNvPr>
          <p:cNvSpPr>
            <a:spLocks noGrp="1"/>
          </p:cNvSpPr>
          <p:nvPr>
            <p:ph type="title"/>
          </p:nvPr>
        </p:nvSpPr>
        <p:spPr/>
        <p:txBody>
          <a:bodyPr/>
          <a:lstStyle/>
          <a:p>
            <a:r>
              <a:rPr lang="en-US" dirty="0"/>
              <a:t>Active physical security</a:t>
            </a:r>
          </a:p>
        </p:txBody>
      </p:sp>
      <p:sp>
        <p:nvSpPr>
          <p:cNvPr id="3" name="Content Placeholder 2">
            <a:extLst>
              <a:ext uri="{FF2B5EF4-FFF2-40B4-BE49-F238E27FC236}">
                <a16:creationId xmlns:a16="http://schemas.microsoft.com/office/drawing/2014/main" id="{4563EE4A-2207-056B-5CC1-0D3A05EE1A25}"/>
              </a:ext>
            </a:extLst>
          </p:cNvPr>
          <p:cNvSpPr>
            <a:spLocks noGrp="1"/>
          </p:cNvSpPr>
          <p:nvPr>
            <p:ph idx="1"/>
          </p:nvPr>
        </p:nvSpPr>
        <p:spPr>
          <a:xfrm>
            <a:off x="0" y="1326084"/>
            <a:ext cx="12192000" cy="4620400"/>
          </a:xfrm>
        </p:spPr>
        <p:txBody>
          <a:bodyPr wrap="square"/>
          <a:lstStyle/>
          <a:p>
            <a:pPr indent="0"/>
            <a:r>
              <a:rPr lang="en-US" sz="2400" dirty="0"/>
              <a:t>Measures that are designed to actively prevent/respond to threats in real-time.</a:t>
            </a:r>
          </a:p>
          <a:p>
            <a:pPr indent="0"/>
            <a:endParaRPr lang="en-US" sz="2400" dirty="0"/>
          </a:p>
          <a:p>
            <a:pPr indent="0"/>
            <a:r>
              <a:rPr lang="en-US" sz="2400" dirty="0"/>
              <a:t>This includes items like:</a:t>
            </a:r>
          </a:p>
          <a:p>
            <a:pPr marL="800100" indent="-342900">
              <a:buFont typeface="Arial" panose="020B0604020202020204" pitchFamily="34" charset="0"/>
              <a:buChar char="•"/>
            </a:pPr>
            <a:r>
              <a:rPr lang="en-US" sz="2400" dirty="0"/>
              <a:t>Motion sensors (infrared/ultrasonic)</a:t>
            </a:r>
          </a:p>
          <a:p>
            <a:pPr marL="800100" indent="-342900">
              <a:buFont typeface="Arial" panose="020B0604020202020204" pitchFamily="34" charset="0"/>
              <a:buChar char="•"/>
            </a:pPr>
            <a:r>
              <a:rPr lang="en-US" sz="2400" dirty="0"/>
              <a:t>Video surveillance</a:t>
            </a:r>
          </a:p>
          <a:p>
            <a:pPr marL="800100" indent="-342900">
              <a:buFont typeface="Arial" panose="020B0604020202020204" pitchFamily="34" charset="0"/>
              <a:buChar char="•"/>
            </a:pPr>
            <a:r>
              <a:rPr lang="en-US" sz="2400" dirty="0"/>
              <a:t>Data Loss Prevention software </a:t>
            </a:r>
          </a:p>
          <a:p>
            <a:pPr marL="800100" indent="-342900">
              <a:buFont typeface="Arial" panose="020B0604020202020204" pitchFamily="34" charset="0"/>
              <a:buChar char="•"/>
            </a:pPr>
            <a:r>
              <a:rPr lang="en-US" sz="2400" dirty="0"/>
              <a:t>Anti-Virus software</a:t>
            </a:r>
          </a:p>
          <a:p>
            <a:pPr marL="800100" indent="-342900">
              <a:buFont typeface="Arial" panose="020B0604020202020204" pitchFamily="34" charset="0"/>
              <a:buChar char="•"/>
            </a:pPr>
            <a:r>
              <a:rPr lang="en-US" sz="2400" dirty="0"/>
              <a:t>Meat (security personnel/guard dogs/geese/dolphins/etc.)</a:t>
            </a:r>
          </a:p>
          <a:p>
            <a:pPr indent="0"/>
            <a:endParaRPr lang="en-US" sz="2400" dirty="0"/>
          </a:p>
          <a:p>
            <a:pPr indent="0"/>
            <a:endParaRPr lang="en-US" sz="2400" dirty="0"/>
          </a:p>
        </p:txBody>
      </p:sp>
      <p:sp>
        <p:nvSpPr>
          <p:cNvPr id="4" name="Slide Number Placeholder 3">
            <a:extLst>
              <a:ext uri="{FF2B5EF4-FFF2-40B4-BE49-F238E27FC236}">
                <a16:creationId xmlns:a16="http://schemas.microsoft.com/office/drawing/2014/main" id="{95C58278-EA92-83B4-40A5-9A1A391E4019}"/>
              </a:ext>
            </a:extLst>
          </p:cNvPr>
          <p:cNvSpPr>
            <a:spLocks noGrp="1"/>
          </p:cNvSpPr>
          <p:nvPr>
            <p:ph type="sldNum" sz="quarter" idx="12"/>
          </p:nvPr>
        </p:nvSpPr>
        <p:spPr/>
        <p:txBody>
          <a:bodyPr/>
          <a:lstStyle/>
          <a:p>
            <a:fld id="{B70A4E65-E013-4740-A494-33C9CE9FCD8A}" type="slidenum">
              <a:rPr lang="en-US" smtClean="0"/>
              <a:t>8</a:t>
            </a:fld>
            <a:endParaRPr lang="en-US"/>
          </a:p>
        </p:txBody>
      </p:sp>
    </p:spTree>
    <p:extLst>
      <p:ext uri="{BB962C8B-B14F-4D97-AF65-F5344CB8AC3E}">
        <p14:creationId xmlns:p14="http://schemas.microsoft.com/office/powerpoint/2010/main" val="29106020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he White House 21054 | Architecture | Buy online at the Official LEGO®  Shop US">
            <a:extLst>
              <a:ext uri="{FF2B5EF4-FFF2-40B4-BE49-F238E27FC236}">
                <a16:creationId xmlns:a16="http://schemas.microsoft.com/office/drawing/2014/main" id="{11943FA7-9E62-39BE-2EFB-E11AFA8718C1}"/>
              </a:ext>
            </a:extLst>
          </p:cNvPr>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0" y="1195246"/>
            <a:ext cx="12194076" cy="557122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50CBA3A8-D8CE-B85D-E272-32C9719D22F8}"/>
              </a:ext>
            </a:extLst>
          </p:cNvPr>
          <p:cNvSpPr>
            <a:spLocks noGrp="1"/>
          </p:cNvSpPr>
          <p:nvPr>
            <p:ph type="title"/>
          </p:nvPr>
        </p:nvSpPr>
        <p:spPr/>
        <p:txBody>
          <a:bodyPr/>
          <a:lstStyle/>
          <a:p>
            <a:r>
              <a:rPr lang="en-US" dirty="0"/>
              <a:t>Real-life example: The White House</a:t>
            </a:r>
            <a:br>
              <a:rPr lang="en-US" dirty="0"/>
            </a:br>
            <a:endParaRPr lang="en-US" dirty="0"/>
          </a:p>
        </p:txBody>
      </p:sp>
      <p:sp>
        <p:nvSpPr>
          <p:cNvPr id="4" name="Slide Number Placeholder 3">
            <a:extLst>
              <a:ext uri="{FF2B5EF4-FFF2-40B4-BE49-F238E27FC236}">
                <a16:creationId xmlns:a16="http://schemas.microsoft.com/office/drawing/2014/main" id="{95C58278-EA92-83B4-40A5-9A1A391E4019}"/>
              </a:ext>
            </a:extLst>
          </p:cNvPr>
          <p:cNvSpPr>
            <a:spLocks noGrp="1"/>
          </p:cNvSpPr>
          <p:nvPr>
            <p:ph type="sldNum" sz="quarter" idx="12"/>
          </p:nvPr>
        </p:nvSpPr>
        <p:spPr/>
        <p:txBody>
          <a:bodyPr/>
          <a:lstStyle/>
          <a:p>
            <a:fld id="{B70A4E65-E013-4740-A494-33C9CE9FCD8A}" type="slidenum">
              <a:rPr lang="en-US" smtClean="0"/>
              <a:t>9</a:t>
            </a:fld>
            <a:endParaRPr lang="en-US"/>
          </a:p>
        </p:txBody>
      </p:sp>
    </p:spTree>
    <p:extLst>
      <p:ext uri="{BB962C8B-B14F-4D97-AF65-F5344CB8AC3E}">
        <p14:creationId xmlns:p14="http://schemas.microsoft.com/office/powerpoint/2010/main" val="474139782"/>
      </p:ext>
    </p:extLst>
  </p:cSld>
  <p:clrMapOvr>
    <a:masterClrMapping/>
  </p:clrMapOvr>
</p:sld>
</file>

<file path=ppt/theme/theme1.xml><?xml version="1.0" encoding="utf-8"?>
<a:theme xmlns:a="http://schemas.openxmlformats.org/drawingml/2006/main" name="GenCyber">
  <a:themeElements>
    <a:clrScheme name="Marina">
      <a:dk1>
        <a:srgbClr val="FFFFFF"/>
      </a:dk1>
      <a:lt1>
        <a:srgbClr val="00517C"/>
      </a:lt1>
      <a:dk2>
        <a:srgbClr val="004065"/>
      </a:dk2>
      <a:lt2>
        <a:srgbClr val="CFD8DC"/>
      </a:lt2>
      <a:accent1>
        <a:srgbClr val="0277BD"/>
      </a:accent1>
      <a:accent2>
        <a:srgbClr val="558B2F"/>
      </a:accent2>
      <a:accent3>
        <a:srgbClr val="009688"/>
      </a:accent3>
      <a:accent4>
        <a:srgbClr val="039BE5"/>
      </a:accent4>
      <a:accent5>
        <a:srgbClr val="8BC34A"/>
      </a:accent5>
      <a:accent6>
        <a:srgbClr val="FFEB38"/>
      </a:accent6>
      <a:hlink>
        <a:srgbClr val="8BC34A"/>
      </a:hlink>
      <a:folHlink>
        <a:srgbClr val="8BC34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20673</TotalTime>
  <Words>1112</Words>
  <Application>Microsoft Macintosh PowerPoint</Application>
  <PresentationFormat>Widescreen</PresentationFormat>
  <Paragraphs>182</Paragraphs>
  <Slides>28</Slides>
  <Notes>3</Notes>
  <HiddenSlides>0</HiddenSlides>
  <MMClips>2</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1</vt:i4>
      </vt:variant>
      <vt:variant>
        <vt:lpstr>Slide Titles</vt:lpstr>
      </vt:variant>
      <vt:variant>
        <vt:i4>28</vt:i4>
      </vt:variant>
    </vt:vector>
  </HeadingPairs>
  <TitlesOfParts>
    <vt:vector size="34" baseType="lpstr">
      <vt:lpstr>Arial</vt:lpstr>
      <vt:lpstr>Calibri</vt:lpstr>
      <vt:lpstr>Roboto</vt:lpstr>
      <vt:lpstr>Roboto Slab</vt:lpstr>
      <vt:lpstr>GenCyber</vt:lpstr>
      <vt:lpstr>Document</vt:lpstr>
      <vt:lpstr>PowerPoint Presentation</vt:lpstr>
      <vt:lpstr>Physical Security</vt:lpstr>
      <vt:lpstr>What we are going to cover</vt:lpstr>
      <vt:lpstr>What is it?</vt:lpstr>
      <vt:lpstr>Why bother?</vt:lpstr>
      <vt:lpstr>Types of physical security</vt:lpstr>
      <vt:lpstr>Passive physical security</vt:lpstr>
      <vt:lpstr>Active physical security</vt:lpstr>
      <vt:lpstr>Real-life example: The White House </vt:lpstr>
      <vt:lpstr>Real-life example: The White House </vt:lpstr>
      <vt:lpstr>Risk-based approach</vt:lpstr>
      <vt:lpstr>Physical Security: Hacking</vt:lpstr>
      <vt:lpstr>Physical Security: Door bypass</vt:lpstr>
      <vt:lpstr>HID attacks: Background</vt:lpstr>
      <vt:lpstr>HID attacks: Vectors</vt:lpstr>
      <vt:lpstr>HID attacks: Demonstration</vt:lpstr>
      <vt:lpstr>HID attacks: DuckyScript™</vt:lpstr>
      <vt:lpstr>HID attacks: DuckyScript™ example</vt:lpstr>
      <vt:lpstr>HID attacks: O.MG devices</vt:lpstr>
      <vt:lpstr>HID attacks: USB cables x-rayed</vt:lpstr>
      <vt:lpstr>HID attacks: Why stop at cables?</vt:lpstr>
      <vt:lpstr>HID attacks: O.MG programming</vt:lpstr>
      <vt:lpstr>HID attacks: Deployment</vt:lpstr>
      <vt:lpstr>HID attacks: Defense</vt:lpstr>
      <vt:lpstr>HID attacks: detection</vt:lpstr>
      <vt:lpstr>Wi-Fi auditing: Pineapple</vt:lpstr>
      <vt:lpstr>Wi-Fi auditing: PineAP</vt:lpstr>
      <vt:lpstr>Questions?</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Physical Security</dc:title>
  <dc:subject/>
  <dc:creator/>
  <cp:keywords/>
  <dc:description/>
  <cp:lastModifiedBy>Hochstetler, Jacob</cp:lastModifiedBy>
  <cp:revision>37</cp:revision>
  <dcterms:created xsi:type="dcterms:W3CDTF">2022-06-26T11:27:17Z</dcterms:created>
  <dcterms:modified xsi:type="dcterms:W3CDTF">2024-04-04T21:24:23Z</dcterms:modified>
  <cp:category/>
</cp:coreProperties>
</file>